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7" r:id="rId3"/>
    <p:sldId id="315" r:id="rId4"/>
    <p:sldId id="316" r:id="rId5"/>
    <p:sldId id="346" r:id="rId6"/>
    <p:sldId id="350" r:id="rId7"/>
    <p:sldId id="351" r:id="rId8"/>
    <p:sldId id="352" r:id="rId9"/>
    <p:sldId id="353" r:id="rId10"/>
    <p:sldId id="354" r:id="rId11"/>
    <p:sldId id="355" r:id="rId12"/>
    <p:sldId id="356" r:id="rId13"/>
    <p:sldId id="358" r:id="rId14"/>
    <p:sldId id="359" r:id="rId15"/>
    <p:sldId id="360" r:id="rId16"/>
    <p:sldId id="361" r:id="rId17"/>
    <p:sldId id="362" r:id="rId18"/>
    <p:sldId id="317" r:id="rId19"/>
    <p:sldId id="318" r:id="rId20"/>
    <p:sldId id="322" r:id="rId21"/>
    <p:sldId id="328" r:id="rId22"/>
    <p:sldId id="330" r:id="rId23"/>
    <p:sldId id="303" r:id="rId24"/>
    <p:sldId id="32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6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5" autoAdjust="0"/>
  </p:normalViewPr>
  <p:slideViewPr>
    <p:cSldViewPr snapToGrid="0" snapToObjects="1" showGuides="1">
      <p:cViewPr varScale="1">
        <p:scale>
          <a:sx n="74" d="100"/>
          <a:sy n="74" d="100"/>
        </p:scale>
        <p:origin x="-112" y="-304"/>
      </p:cViewPr>
      <p:guideLst>
        <p:guide orient="horz" pos="2603"/>
        <p:guide pos="1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is our Martial Arts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60000"/>
              </a:lnSpc>
              <a:spcAft>
                <a:spcPts val="1800"/>
              </a:spcAft>
              <a:buFontTx/>
              <a:buNone/>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ask permission to leave the room and don’t leave in groups. </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60000"/>
              </a:lnSpc>
              <a:spcAft>
                <a:spcPts val="1800"/>
              </a:spcAft>
              <a:buFontTx/>
              <a:buNone/>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handle conflict by talking and don’t get physical.</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people’s physical space and don’t cross boundaries.</a:t>
            </a:r>
            <a:endParaRPr lang="en-US" sz="1200" kern="1300" dirty="0">
              <a:solidFill>
                <a:prstClr val="white"/>
              </a:solidFill>
              <a:effectLst>
                <a:glow rad="203200">
                  <a:prstClr val="black">
                    <a:alpha val="90000"/>
                  </a:prstClr>
                </a:glow>
              </a:effectLst>
              <a:latin typeface="Avenir Next Condensed Demi Bold"/>
              <a:cs typeface="Avenir Next Condensed Demi Bold"/>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the room and don’t mess it up.</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arrive sober and don’t leave high.</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stay at youth until the end and don’t leave before.</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is a summary of our Friday</a:t>
            </a:r>
            <a:r>
              <a:rPr lang="en-US" sz="1200" kern="1200" baseline="0" dirty="0" smtClean="0">
                <a:solidFill>
                  <a:schemeClr val="tx1"/>
                </a:solidFill>
                <a:latin typeface="+mn-lt"/>
                <a:ea typeface="+mn-ea"/>
                <a:cs typeface="+mn-cs"/>
              </a:rPr>
              <a:t> night g</a:t>
            </a:r>
            <a:r>
              <a:rPr lang="en-US" sz="1200" kern="1200" dirty="0" smtClean="0">
                <a:solidFill>
                  <a:schemeClr val="tx1"/>
                </a:solidFill>
                <a:latin typeface="+mn-lt"/>
                <a:ea typeface="+mn-ea"/>
                <a:cs typeface="+mn-cs"/>
              </a:rPr>
              <a:t>roup rules that will be posted on the notice board:</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are streetwise and don’t leave our stuff lying around. </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look after other’s stuff and don’t steal from each other.</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fight against evil and don’t have a code of silence.</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speak to each other positively and don’t disrespect anyone.</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the person speaking and don’t speak at the same time.</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ask permission to leave the room and don’t leave in groups. </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handle conflict through communication and don’t get physical.</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people’s physical space and don’t cross boundaries.</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the room and don’t mess it up.</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arrive sober and don’t leave high.</a:t>
            </a:r>
          </a:p>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stay the end and don’t leave early.</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Self Defense 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your hands together for our Martial Arts</a:t>
            </a:r>
            <a:r>
              <a:rPr lang="en-US" baseline="0" dirty="0" smtClean="0"/>
              <a:t> instructor</a:t>
            </a:r>
            <a:r>
              <a:rPr lang="en-US" dirty="0" smtClean="0"/>
              <a:t>! Marlon Baptist from Fight Fusion Academy</a:t>
            </a:r>
            <a:r>
              <a:rPr lang="en-US" baseline="0" dirty="0" smtClean="0"/>
              <a:t> and a member at our church.</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Get ready to defend yourself!</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70000"/>
              </a:lnSpc>
              <a:spcAft>
                <a:spcPts val="1800"/>
              </a:spcAft>
              <a:buFontTx/>
              <a:buNone/>
              <a:tabLst>
                <a:tab pos="704850" algn="l"/>
              </a:tabLst>
            </a:pPr>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 </a:t>
            </a:r>
            <a:r>
              <a:rPr lang="en-US" sz="1200" kern="1300" dirty="0" smtClean="0">
                <a:solidFill>
                  <a:prstClr val="white"/>
                </a:solidFill>
                <a:effectLst>
                  <a:glow rad="241300">
                    <a:prstClr val="black">
                      <a:alpha val="90000"/>
                    </a:prstClr>
                  </a:glow>
                </a:effectLst>
                <a:latin typeface="Avenir Next Condensed Demi Bold"/>
                <a:cs typeface="Avenir Next Condensed Demi Bold"/>
              </a:rPr>
              <a:t>What did you learn about self-defense? (2)</a:t>
            </a:r>
            <a:r>
              <a:rPr lang="en-US" sz="1200" kern="1300" baseline="0" dirty="0" smtClean="0">
                <a:solidFill>
                  <a:prstClr val="white"/>
                </a:solidFill>
                <a:effectLst>
                  <a:glow rad="241300">
                    <a:prstClr val="black">
                      <a:alpha val="90000"/>
                    </a:prstClr>
                  </a:glow>
                </a:effectLst>
                <a:latin typeface="Avenir Next Condensed Demi Bold"/>
                <a:cs typeface="Avenir Next Condensed Demi Bold"/>
              </a:rPr>
              <a:t> How </a:t>
            </a:r>
            <a:r>
              <a:rPr lang="en-US" sz="1200" kern="1300" dirty="0" smtClean="0">
                <a:solidFill>
                  <a:prstClr val="white"/>
                </a:solidFill>
                <a:effectLst>
                  <a:glow rad="241300">
                    <a:prstClr val="black">
                      <a:alpha val="90000"/>
                    </a:prstClr>
                  </a:glow>
                </a:effectLst>
                <a:latin typeface="Avenir Next Condensed Demi Bold"/>
                <a:cs typeface="Avenir Next Condensed Demi Bold"/>
              </a:rPr>
              <a:t>have you had to defend yourself in real life? (3) What weapons has God given us for self-defense? </a:t>
            </a:r>
            <a:r>
              <a:rPr lang="en-US" sz="1200" i="1" kern="1300" dirty="0" smtClean="0">
                <a:solidFill>
                  <a:prstClr val="white"/>
                </a:solidFill>
                <a:effectLst>
                  <a:glow rad="241300">
                    <a:prstClr val="black">
                      <a:alpha val="90000"/>
                    </a:prstClr>
                  </a:glow>
                </a:effectLst>
                <a:latin typeface="Avenir Next Condensed Demi Bold"/>
                <a:cs typeface="Avenir Next Condensed Demi Bold"/>
              </a:rPr>
              <a:t>Put on the full armor of God, so that you can take your stand against the devil’s schemes. Stand firm with the belt of truth buckled around your waist, with the breastplate of righteousness in place, and with your feet fitted with the readiness that comes from the gospel of peace. Take up the shield of faith, with which you can extinguish all the flaming arrows of the evil one. Take the helmet of salvation and the sword of the Spirit, which is the word of God, and pray in the Spirit on all occasions with all kinds of prayers and requests. </a:t>
            </a:r>
            <a:r>
              <a:rPr lang="en-US" sz="1200" i="0" kern="1300" dirty="0" smtClean="0">
                <a:solidFill>
                  <a:prstClr val="white"/>
                </a:solidFill>
                <a:effectLst>
                  <a:glow rad="241300">
                    <a:prstClr val="black">
                      <a:alpha val="90000"/>
                    </a:prstClr>
                  </a:glow>
                </a:effectLst>
                <a:latin typeface="Avenir Next Condensed Demi Bold"/>
                <a:cs typeface="Avenir Next Condensed Demi Bold"/>
              </a:rPr>
              <a:t>(4)</a:t>
            </a:r>
            <a:r>
              <a:rPr lang="en-US" sz="1200" i="1" kern="1300" dirty="0" smtClean="0">
                <a:solidFill>
                  <a:prstClr val="white"/>
                </a:solidFill>
                <a:effectLst>
                  <a:glow rad="241300">
                    <a:prstClr val="black">
                      <a:alpha val="90000"/>
                    </a:prstClr>
                  </a:glow>
                </a:effectLst>
                <a:latin typeface="Avenir Next Condensed Demi Bold"/>
                <a:cs typeface="Avenir Next Condensed Demi Bold"/>
              </a:rPr>
              <a:t> </a:t>
            </a:r>
            <a:r>
              <a:rPr lang="en-US" sz="1200" kern="1300" dirty="0" smtClean="0">
                <a:solidFill>
                  <a:prstClr val="white"/>
                </a:solidFill>
                <a:effectLst>
                  <a:glow rad="241300">
                    <a:prstClr val="black">
                      <a:alpha val="90000"/>
                    </a:prstClr>
                  </a:glow>
                </a:effectLst>
                <a:latin typeface="Avenir Next Condensed Demi Bold"/>
                <a:cs typeface="Avenir Next Condensed Demi Bold"/>
              </a:rPr>
              <a:t>Where are you under attack in life today? (5) Pray for each other to withstand attacks!</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Sundays</a:t>
            </a:r>
            <a:r>
              <a:rPr lang="en-US" baseline="0" dirty="0" smtClean="0"/>
              <a:t> we are presenting the Workout Series where we will be exploring spiritual disciplines that will help us get fit spiritually!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21</a:t>
            </a:fld>
            <a:endParaRPr lang="en-US"/>
          </a:p>
        </p:txBody>
      </p:sp>
    </p:spTree>
    <p:extLst>
      <p:ext uri="{BB962C8B-B14F-4D97-AF65-F5344CB8AC3E}">
        <p14:creationId xmlns:p14="http://schemas.microsoft.com/office/powerpoint/2010/main" val="881309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Under Ground</a:t>
            </a:r>
            <a:r>
              <a:rPr lang="en-US" baseline="0" dirty="0" smtClean="0"/>
              <a:t> </a:t>
            </a:r>
            <a:r>
              <a:rPr lang="en-US" dirty="0" smtClean="0"/>
              <a:t>night with </a:t>
            </a:r>
            <a:r>
              <a:rPr lang="en-US" dirty="0" err="1" smtClean="0"/>
              <a:t>Natasja</a:t>
            </a:r>
            <a:r>
              <a:rPr lang="en-US" dirty="0" smtClean="0"/>
              <a:t> from Open Doors.</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22</a:t>
            </a:fld>
            <a:endParaRPr lang="en-US"/>
          </a:p>
        </p:txBody>
      </p:sp>
    </p:spTree>
    <p:extLst>
      <p:ext uri="{BB962C8B-B14F-4D97-AF65-F5344CB8AC3E}">
        <p14:creationId xmlns:p14="http://schemas.microsoft.com/office/powerpoint/2010/main" val="354276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Tonight we are introducing our Friday Night Group Rules: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are streetwise and don’t leave our stuff lying around. </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look after other’s stuff and don’t steal from each other.</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613">
              <a:lnSpc>
                <a:spcPct val="60000"/>
              </a:lnSpc>
              <a:spcAft>
                <a:spcPts val="1800"/>
              </a:spcAft>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take action to combat evil and don’t have a code of silence.</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60000"/>
              </a:lnSpc>
              <a:spcAft>
                <a:spcPts val="1800"/>
              </a:spcAft>
              <a:buFontTx/>
              <a:buNone/>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speak to each other positively and don’t disrespect anyone.</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60000"/>
              </a:lnSpc>
              <a:spcAft>
                <a:spcPts val="1800"/>
              </a:spcAft>
              <a:buFontTx/>
              <a:buNone/>
            </a:pPr>
            <a:r>
              <a:rPr lang="en-US" sz="1200" kern="1300" dirty="0" smtClean="0">
                <a:solidFill>
                  <a:prstClr val="white"/>
                </a:solidFill>
                <a:effectLst>
                  <a:glow rad="203200">
                    <a:prstClr val="black">
                      <a:alpha val="90000"/>
                    </a:prstClr>
                  </a:glow>
                </a:effectLst>
                <a:latin typeface="Avenir Next Condensed Demi Bold"/>
                <a:cs typeface="Avenir Next Condensed Demi Bold"/>
              </a:rPr>
              <a:t>We respect the person speaking and don’t speak at the same time.</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17/03/10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193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386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400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96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026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391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969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40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2707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0253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506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199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564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9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969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654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971</TotalTime>
  <Words>502</Words>
  <Application>Microsoft Macintosh PowerPoint</Application>
  <PresentationFormat>On-screen Show (4:3)</PresentationFormat>
  <Paragraphs>58</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109</cp:revision>
  <dcterms:created xsi:type="dcterms:W3CDTF">2016-12-01T10:43:56Z</dcterms:created>
  <dcterms:modified xsi:type="dcterms:W3CDTF">2017-03-10T12:40:36Z</dcterms:modified>
</cp:coreProperties>
</file>