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94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00" autoAdjust="0"/>
  </p:normalViewPr>
  <p:slideViewPr>
    <p:cSldViewPr snapToGrid="0" snapToObjects="1">
      <p:cViewPr varScale="1">
        <p:scale>
          <a:sx n="85" d="100"/>
          <a:sy n="85" d="100"/>
        </p:scale>
        <p:origin x="-1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70E-EAE7-FF4B-AF47-B9366D264F28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914-7E44-A747-8C75-9575955C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4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70E-EAE7-FF4B-AF47-B9366D264F28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914-7E44-A747-8C75-9575955C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1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70E-EAE7-FF4B-AF47-B9366D264F28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914-7E44-A747-8C75-9575955C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7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70E-EAE7-FF4B-AF47-B9366D264F28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914-7E44-A747-8C75-9575955C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3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70E-EAE7-FF4B-AF47-B9366D264F28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914-7E44-A747-8C75-9575955C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4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70E-EAE7-FF4B-AF47-B9366D264F28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914-7E44-A747-8C75-9575955C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70E-EAE7-FF4B-AF47-B9366D264F28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914-7E44-A747-8C75-9575955C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5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70E-EAE7-FF4B-AF47-B9366D264F28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914-7E44-A747-8C75-9575955C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70E-EAE7-FF4B-AF47-B9366D264F28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914-7E44-A747-8C75-9575955C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3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70E-EAE7-FF4B-AF47-B9366D264F28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914-7E44-A747-8C75-9575955C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7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70E-EAE7-FF4B-AF47-B9366D264F28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914-7E44-A747-8C75-9575955C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7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B370E-EAE7-FF4B-AF47-B9366D264F28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B1914-7E44-A747-8C75-9575955C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8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Fitness_05_Self_Defense%20Pics/_Facebook/_Self_Defense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Fitness_05_Self_Defense%20Pics/_Facebook/IMG_8012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Fitness_05_Self_Defense%20Pics/_Facebook/IMG_8015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Fitness_05_Self_Defense%20Pics/_Facebook/IMG_8017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Fitness_05_Self_Defense%20Pics/_Facebook/IMG_8020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Fitness_05_Self_Defense%20Pics/_Facebook/IMG_8021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Fitness_05_Self_Defense%20Pics/_Facebook/IMG_8024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Fitness_05_Self_Defense%20Pics/_Facebook/IMG_8026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Fitness_05_Self_Defense%20Pics/_Facebook/IMG_8030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Fitness_05_Self_Defense%20Pics/_Facebook/IMG_8031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Fitness_05_Self_Defense%20Pics/_Facebook/IMG_8034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Fitness_05_Self_Defense%20Pics/_Facebook/IMG_0708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Fitness_05_Self_Defense%20Pics/_Facebook/IMG_8043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Fitness_05_Self_Defense%20Pics/_Facebook/IMG_8046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Fitness_05_Self_Defense%20Pics/_Facebook/IMG_8047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Fitness_05_Self_Defense%20Pics/_Facebook/IMG_8048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Fitness_05_Self_Defense%20Pics/_Facebook/IMG_8049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Fitness_05_Self_Defense%20Pics/_Facebook/IMG_8050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Fitness_05_Self_Defense%20Pics/_Facebook/IMG_8053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file://localhost/Users/marktittley/Desktop/Fitness_05_Self_Defense%20Pics/_Facebook/IMG_8056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file://localhost/Users/marktittley/Desktop/Fitness_05_Self_Defense%20Pics/_Facebook/IMG_8060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file://localhost/Users/marktittley/Desktop/Fitness_05_Self_Defense%20Pics/_Facebook/IMG_8064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Fitness_05_Self_Defense%20Pics/_Facebook/IMG_7990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file://localhost/Users/marktittley/Desktop/Fitness_05_Self_Defense%20Pics/_Facebook/IMG_8066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file://localhost/Users/marktittley/Desktop/Fitness_05_Self_Defense%20Pics/_Facebook/IMG_8068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Fitness_05_Self_Defense%20Pics/_Facebook/IMG_7991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Fitness_05_Self_Defense%20Pics/_Facebook/IMG_7998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Fitness_05_Self_Defense%20Pics/_Facebook/IMG_7999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Fitness_05_Self_Defense%20Pics/_Facebook/IMG_8002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Fitness_05_Self_Defense%20Pics/_Facebook/IMG_8003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Fitness_05_Self_Defense%20Pics/_Facebook/IMG_800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Self_Defense.jpg" descr="/Users/marktittley/Desktop/Fitness_05_Self_Defense Pics/_Facebook/_Self_Defense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5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12.jpg" descr="/Users/marktittley/Desktop/Fitness_05_Self_Defense Pics/_Facebook/IMG_801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3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15.jpg" descr="/Users/marktittley/Desktop/Fitness_05_Self_Defense Pics/_Facebook/IMG_801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1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17.jpg" descr="/Users/marktittley/Desktop/Fitness_05_Self_Defense Pics/_Facebook/IMG_801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5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20.jpg" descr="/Users/marktittley/Desktop/Fitness_05_Self_Defense Pics/_Facebook/IMG_802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0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21.jpg" descr="/Users/marktittley/Desktop/Fitness_05_Self_Defense Pics/_Facebook/IMG_802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24.jpg" descr="/Users/marktittley/Desktop/Fitness_05_Self_Defense Pics/_Facebook/IMG_802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1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26.jpg" descr="/Users/marktittley/Desktop/Fitness_05_Self_Defense Pics/_Facebook/IMG_802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2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30.jpg" descr="/Users/marktittley/Desktop/Fitness_05_Self_Defense Pics/_Facebook/IMG_803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7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31.jpg" descr="/Users/marktittley/Desktop/Fitness_05_Self_Defense Pics/_Facebook/IMG_803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2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34.jpg" descr="/Users/marktittley/Desktop/Fitness_05_Self_Defense Pics/_Facebook/IMG_803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2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708.jpg" descr="/Users/marktittley/Desktop/Fitness_05_Self_Defense Pics/_Facebook/IMG_070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2"/>
          <a:stretch/>
        </p:blipFill>
        <p:spPr>
          <a:xfrm>
            <a:off x="0" y="385800"/>
            <a:ext cx="9144000" cy="606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43.jpg" descr="/Users/marktittley/Desktop/Fitness_05_Self_Defense Pics/_Facebook/IMG_804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46.jpg" descr="/Users/marktittley/Desktop/Fitness_05_Self_Defense Pics/_Facebook/IMG_804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7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47.jpg" descr="/Users/marktittley/Desktop/Fitness_05_Self_Defense Pics/_Facebook/IMG_804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7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48.jpg" descr="/Users/marktittley/Desktop/Fitness_05_Self_Defense Pics/_Facebook/IMG_804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8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49.jpg" descr="/Users/marktittley/Desktop/Fitness_05_Self_Defense Pics/_Facebook/IMG_804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8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50.jpg" descr="/Users/marktittley/Desktop/Fitness_05_Self_Defense Pics/_Facebook/IMG_805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7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53.jpg" descr="/Users/marktittley/Desktop/Fitness_05_Self_Defense Pics/_Facebook/IMG_805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56.jpg" descr="/Users/marktittley/Desktop/Fitness_05_Self_Defense Pics/_Facebook/IMG_805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9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60.jpg" descr="/Users/marktittley/Desktop/Fitness_05_Self_Defense Pics/_Facebook/IMG_806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7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64.jpg" descr="/Users/marktittley/Desktop/Fitness_05_Self_Defense Pics/_Facebook/IMG_806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1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90.jpg" descr="/Users/marktittley/Desktop/Fitness_05_Self_Defense Pics/_Facebook/IMG_799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66.jpg" descr="/Users/marktittley/Desktop/Fitness_05_Self_Defense Pics/_Facebook/IMG_806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68.jpg" descr="/Users/marktittley/Desktop/Fitness_05_Self_Defense Pics/_Facebook/IMG_806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5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91.jpg" descr="/Users/marktittley/Desktop/Fitness_05_Self_Defense Pics/_Facebook/IMG_799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8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98.jpg" descr="/Users/marktittley/Desktop/Fitness_05_Self_Defense Pics/_Facebook/IMG_799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3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999.jpg" descr="/Users/marktittley/Desktop/Fitness_05_Self_Defense Pics/_Facebook/IMG_799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8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02.jpg" descr="/Users/marktittley/Desktop/Fitness_05_Self_Defense Pics/_Facebook/IMG_800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6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03.jpg" descr="/Users/marktittley/Desktop/Fitness_05_Self_Defense Pics/_Facebook/IMG_800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5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009.jpg" descr="/Users/marktittley/Desktop/Fitness_05_Self_Defense Pics/_Facebook/IMG_800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5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2017-02-18T08:18:10Z</dcterms:created>
  <dcterms:modified xsi:type="dcterms:W3CDTF">2017-02-18T08:20:47Z</dcterms:modified>
</cp:coreProperties>
</file>