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2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18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4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8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7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0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6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0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3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4F56B-3E2B-8640-86CA-88002858967A}" type="datetimeFigureOut">
              <a:rPr lang="en-US" smtClean="0"/>
              <a:t>17/02/25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CFEF-F314-CE4C-83BC-F9903494A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FB1/IMG_0784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FB1/IMG_824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FB1/IMG_8247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FB1/IMG_8248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FB1/IMG_8249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FB1/IMG_8250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FB1/IMG_825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FB1/IMG_825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FB1/IMG_8257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FB1/IMG_826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FB1/IMG_8264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FB1/IMG_0785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FB1/IMG_826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FB1/IMG_827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FB1/IMG_827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FB1/IMG_8276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FB1/IMG_8277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FB1/IMG_8278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FB1/IMG_8279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FB1/IMG_8282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FB1/IMG_828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FB1/IMG_8285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B1/IMG_0786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FB1/IMG_8286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FB1/IMG_829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FB1/IMG_8294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FB1/IMG_8295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FB1/IMG_8296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FB1/IMG_8298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FB1/IMG_829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FB1/IMG_830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FB1/IMG_8301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FB1/IMG_8305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FB1/IMG_0787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FB1/IMG_8306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FB1/IMG_8307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FB1/IMG_8308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FB1/IMG_830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FB1/IMG_0788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FB1/IMG_0789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FB1/IMG_0790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FB1/IMG_079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FB1/IMG_0796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4.jpg" descr="/Users/marktittley/Desktop/_FB1/IMG_07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82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45.jpg" descr="/Users/marktittley/Desktop/_FB1/IMG_82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2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47.jpg" descr="/Users/marktittley/Desktop/_FB1/IMG_82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3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48.jpg" descr="/Users/marktittley/Desktop/_FB1/IMG_82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7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49.jpg" descr="/Users/marktittley/Desktop/_FB1/IMG_82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85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50.jpg" descr="/Users/marktittley/Desktop/_FB1/IMG_82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69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52.jpg" descr="/Users/marktittley/Desktop/_FB1/IMG_82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9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55.jpg" descr="/Users/marktittley/Desktop/_FB1/IMG_82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48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57.jpg" descr="/Users/marktittley/Desktop/_FB1/IMG_82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0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60.jpg" descr="/Users/marktittley/Desktop/_FB1/IMG_82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76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64.jpg" descr="/Users/marktittley/Desktop/_FB1/IMG_82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5.jpg" descr="/Users/marktittley/Desktop/_FB1/IMG_07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9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68.jpg" descr="/Users/marktittley/Desktop/_FB1/IMG_82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40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71.jpg" descr="/Users/marktittley/Desktop/_FB1/IMG_8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1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73.jpg" descr="/Users/marktittley/Desktop/_FB1/IMG_82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46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76.jpg" descr="/Users/marktittley/Desktop/_FB1/IMG_82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06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77.jpg" descr="/Users/marktittley/Desktop/_FB1/IMG_82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3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78.jpg" descr="/Users/marktittley/Desktop/_FB1/IMG_82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2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79.jpg" descr="/Users/marktittley/Desktop/_FB1/IMG_82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9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82.jpg" descr="/Users/marktittley/Desktop/_FB1/IMG_82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03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83.jpg" descr="/Users/marktittley/Desktop/_FB1/IMG_82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94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85.jpg" descr="/Users/marktittley/Desktop/_FB1/IMG_82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6.jpg" descr="/Users/marktittley/Desktop/_FB1/IMG_07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40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86.jpg" descr="/Users/marktittley/Desktop/_FB1/IMG_82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92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90.jpg" descr="/Users/marktittley/Desktop/_FB1/IMG_8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03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94.jpg" descr="/Users/marktittley/Desktop/_FB1/IMG_82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60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95.jpg" descr="/Users/marktittley/Desktop/_FB1/IMG_82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35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96.jpg" descr="/Users/marktittley/Desktop/_FB1/IMG_82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32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98.jpg" descr="/Users/marktittley/Desktop/_FB1/IMG_82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59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99.jpg" descr="/Users/marktittley/Desktop/_FB1/IMG_82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1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00.jpg" descr="/Users/marktittley/Desktop/_FB1/IMG_83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89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01.jpg" descr="/Users/marktittley/Desktop/_FB1/IMG_83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18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05.jpg" descr="/Users/marktittley/Desktop/_FB1/IMG_83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6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7.jpg" descr="/Users/marktittley/Desktop/_FB1/IMG_07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10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06.jpg" descr="/Users/marktittley/Desktop/_FB1/IMG_83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4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07.jpg" descr="/Users/marktittley/Desktop/_FB1/IMG_83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29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08.jpg" descr="/Users/marktittley/Desktop/_FB1/IMG_83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3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09.jpg" descr="/Users/marktittley/Desktop/_FB1/IMG_83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9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8.jpg" descr="/Users/marktittley/Desktop/_FB1/IMG_07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7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9.jpg" descr="/Users/marktittley/Desktop/_FB1/IMG_07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53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90.jpg" descr="/Users/marktittley/Desktop/_FB1/IMG_07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92.jpg" descr="/Users/marktittley/Desktop/_FB1/IMG_07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20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96.jpg" descr="/Users/marktittley/Desktop/_FB1/IMG_07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88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2017-02-25T07:01:41Z</dcterms:created>
  <dcterms:modified xsi:type="dcterms:W3CDTF">2017-02-25T07:12:07Z</dcterms:modified>
</cp:coreProperties>
</file>