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sldIdLst>
    <p:sldId id="257" r:id="rId3"/>
    <p:sldId id="316" r:id="rId4"/>
    <p:sldId id="350" r:id="rId5"/>
    <p:sldId id="318" r:id="rId6"/>
    <p:sldId id="351" r:id="rId7"/>
    <p:sldId id="353" r:id="rId8"/>
    <p:sldId id="330" r:id="rId9"/>
    <p:sldId id="303" r:id="rId10"/>
    <p:sldId id="32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96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09" autoAdjust="0"/>
  </p:normalViewPr>
  <p:slideViewPr>
    <p:cSldViewPr snapToGrid="0" snapToObjects="1" showGuides="1">
      <p:cViewPr varScale="1">
        <p:scale>
          <a:sx n="74" d="100"/>
          <a:sy n="74" d="100"/>
        </p:scale>
        <p:origin x="-96" y="-120"/>
      </p:cViewPr>
      <p:guideLst>
        <p:guide orient="horz" pos="2603"/>
        <p:guide pos="1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2DC94-4811-8B46-9661-DA34D8A1B912}" type="datetimeFigureOut">
              <a:rPr lang="en-US" smtClean="0"/>
              <a:t>17/03/03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1662-CC30-7B43-8C83-100438E9FE78}" type="slidenum">
              <a:rPr lang="en-US" smtClean="0"/>
              <a:t>‹#›</a:t>
            </a:fld>
            <a:endParaRPr lang="en-US"/>
          </a:p>
        </p:txBody>
      </p:sp>
    </p:spTree>
    <p:extLst>
      <p:ext uri="{BB962C8B-B14F-4D97-AF65-F5344CB8AC3E}">
        <p14:creationId xmlns:p14="http://schemas.microsoft.com/office/powerpoint/2010/main" val="3687011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a:t>
            </a:r>
            <a:r>
              <a:rPr lang="en-US" baseline="0" dirty="0" smtClean="0"/>
              <a:t> is our Barn Dance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a:t>
            </a:r>
            <a:r>
              <a:rPr lang="en-US" baseline="0" dirty="0" smtClean="0"/>
              <a:t> is our Barn Dance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3</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Dance Instructor from Blundell Dance. We</a:t>
            </a:r>
            <a:r>
              <a:rPr lang="en-US" baseline="0" dirty="0" smtClean="0"/>
              <a:t> have booked for Blundell Barn Dancing to run our night - their contact number is</a:t>
            </a:r>
            <a:r>
              <a:rPr lang="en-US" baseline="0" smtClean="0"/>
              <a:t>: </a:t>
            </a:r>
            <a:r>
              <a:rPr lang="en-US" smtClean="0"/>
              <a:t>011-7875476 or 0834564135.</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Dance</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5</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kern="1200" dirty="0" smtClean="0">
                <a:solidFill>
                  <a:schemeClr val="tx1"/>
                </a:solidFill>
                <a:effectLst/>
                <a:latin typeface="+mn-lt"/>
                <a:ea typeface="+mn-ea"/>
                <a:cs typeface="+mn-cs"/>
              </a:rPr>
              <a:t>Small Group Questions: (1) What was difficult about learning the barn dances? (2) What helped you learn the dance moves? (3) What are you finding difficult in life? (4) What could help you overcome challenges? (5) Pray for each other to find victory through Jesus. Small Group Leader Notes: On Sunday morning the message is all about discipline of Guidance - how God leads us in life and particulary how He grows our character. Your goal is to help your small group to think about things that God places in our lives to help us overcome challenges and grow our character so that we can experience victory.</a:t>
            </a:r>
            <a:endParaRPr lang="en-ZA"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Sundays</a:t>
            </a:r>
            <a:r>
              <a:rPr lang="en-US" baseline="0" dirty="0" smtClean="0"/>
              <a:t> we are presenting the Workout Series where we will be exploring spiritual disciplines that will help us get fit spiritually!</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7</a:t>
            </a:fld>
            <a:endParaRPr lang="en-US"/>
          </a:p>
        </p:txBody>
      </p:sp>
    </p:spTree>
    <p:extLst>
      <p:ext uri="{BB962C8B-B14F-4D97-AF65-F5344CB8AC3E}">
        <p14:creationId xmlns:p14="http://schemas.microsoft.com/office/powerpoint/2010/main" val="88130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Boot</a:t>
            </a:r>
            <a:r>
              <a:rPr lang="en-US" baseline="0" dirty="0" smtClean="0"/>
              <a:t> Camp</a:t>
            </a:r>
            <a:r>
              <a:rPr lang="en-US" dirty="0" smtClean="0"/>
              <a:t>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8</a:t>
            </a:fld>
            <a:endParaRPr lang="en-US"/>
          </a:p>
        </p:txBody>
      </p:sp>
    </p:spTree>
    <p:extLst>
      <p:ext uri="{BB962C8B-B14F-4D97-AF65-F5344CB8AC3E}">
        <p14:creationId xmlns:p14="http://schemas.microsoft.com/office/powerpoint/2010/main" val="354276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t>17/03/03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t>17/03/03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t>17/03/03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t>17/03/03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t>17/03/03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t>17/03/03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t>‹#›</a:t>
            </a:fld>
            <a:endParaRPr lang="en-US"/>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17/03/03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305986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026532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338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2707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70253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1908</TotalTime>
  <Words>227</Words>
  <Application>Microsoft Macintosh PowerPoint</Application>
  <PresentationFormat>On-screen Show (4:3)</PresentationFormat>
  <Paragraphs>18</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132</cp:revision>
  <dcterms:created xsi:type="dcterms:W3CDTF">2016-12-01T10:43:56Z</dcterms:created>
  <dcterms:modified xsi:type="dcterms:W3CDTF">2017-03-03T14:30:06Z</dcterms:modified>
</cp:coreProperties>
</file>