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rels" ContentType="application/vnd.openxmlformats-package.relationships+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75" r:id="rId3"/>
    <p:sldId id="276" r:id="rId4"/>
    <p:sldId id="279" r:id="rId5"/>
    <p:sldId id="281" r:id="rId6"/>
    <p:sldId id="292" r:id="rId7"/>
    <p:sldId id="293" r:id="rId8"/>
    <p:sldId id="294" r:id="rId9"/>
    <p:sldId id="295" r:id="rId10"/>
    <p:sldId id="296" r:id="rId11"/>
    <p:sldId id="297" r:id="rId12"/>
    <p:sldId id="298" r:id="rId13"/>
    <p:sldId id="301" r:id="rId14"/>
    <p:sldId id="302" r:id="rId15"/>
    <p:sldId id="305" r:id="rId16"/>
    <p:sldId id="306" r:id="rId17"/>
    <p:sldId id="309" r:id="rId18"/>
    <p:sldId id="318" r:id="rId19"/>
    <p:sldId id="323" r:id="rId20"/>
    <p:sldId id="336" r:id="rId21"/>
    <p:sldId id="337" r:id="rId22"/>
    <p:sldId id="339" r:id="rId23"/>
    <p:sldId id="340" r:id="rId24"/>
    <p:sldId id="344" r:id="rId25"/>
    <p:sldId id="357" r:id="rId26"/>
    <p:sldId id="358" r:id="rId27"/>
    <p:sldId id="360" r:id="rId28"/>
    <p:sldId id="363" r:id="rId29"/>
    <p:sldId id="366" r:id="rId30"/>
    <p:sldId id="372" r:id="rId31"/>
    <p:sldId id="374" r:id="rId32"/>
    <p:sldId id="376" r:id="rId33"/>
    <p:sldId id="377" r:id="rId34"/>
    <p:sldId id="378" r:id="rId35"/>
    <p:sldId id="382" r:id="rId3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15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interSettings" Target="printerSettings/printerSettings1.bin"/><Relationship Id="rId38" Type="http://schemas.openxmlformats.org/officeDocument/2006/relationships/presProps" Target="presProps.xml"/><Relationship Id="rId39" Type="http://schemas.openxmlformats.org/officeDocument/2006/relationships/viewProps" Target="viewProps.xml"/><Relationship Id="rId40" Type="http://schemas.openxmlformats.org/officeDocument/2006/relationships/theme" Target="theme/theme1.xml"/><Relationship Id="rId41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7A01F-9F11-D248-BDAD-1D145C17AF4F}" type="datetimeFigureOut">
              <a:rPr lang="en-US" smtClean="0"/>
              <a:t>17/03/04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87D3-E738-AA4E-AB7F-892732F80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3612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7A01F-9F11-D248-BDAD-1D145C17AF4F}" type="datetimeFigureOut">
              <a:rPr lang="en-US" smtClean="0"/>
              <a:t>17/03/04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87D3-E738-AA4E-AB7F-892732F80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908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7A01F-9F11-D248-BDAD-1D145C17AF4F}" type="datetimeFigureOut">
              <a:rPr lang="en-US" smtClean="0"/>
              <a:t>17/03/04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87D3-E738-AA4E-AB7F-892732F80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54368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7A01F-9F11-D248-BDAD-1D145C17AF4F}" type="datetimeFigureOut">
              <a:rPr lang="en-US" smtClean="0"/>
              <a:t>17/03/04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87D3-E738-AA4E-AB7F-892732F80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798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7A01F-9F11-D248-BDAD-1D145C17AF4F}" type="datetimeFigureOut">
              <a:rPr lang="en-US" smtClean="0"/>
              <a:t>17/03/04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87D3-E738-AA4E-AB7F-892732F80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0146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7A01F-9F11-D248-BDAD-1D145C17AF4F}" type="datetimeFigureOut">
              <a:rPr lang="en-US" smtClean="0"/>
              <a:t>17/03/04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87D3-E738-AA4E-AB7F-892732F80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514304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7A01F-9F11-D248-BDAD-1D145C17AF4F}" type="datetimeFigureOut">
              <a:rPr lang="en-US" smtClean="0"/>
              <a:t>17/03/04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87D3-E738-AA4E-AB7F-892732F80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806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7A01F-9F11-D248-BDAD-1D145C17AF4F}" type="datetimeFigureOut">
              <a:rPr lang="en-US" smtClean="0"/>
              <a:t>17/03/04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87D3-E738-AA4E-AB7F-892732F80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88278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7A01F-9F11-D248-BDAD-1D145C17AF4F}" type="datetimeFigureOut">
              <a:rPr lang="en-US" smtClean="0"/>
              <a:t>17/03/04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87D3-E738-AA4E-AB7F-892732F80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4378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7A01F-9F11-D248-BDAD-1D145C17AF4F}" type="datetimeFigureOut">
              <a:rPr lang="en-US" smtClean="0"/>
              <a:t>17/03/04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87D3-E738-AA4E-AB7F-892732F80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7224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7A01F-9F11-D248-BDAD-1D145C17AF4F}" type="datetimeFigureOut">
              <a:rPr lang="en-US" smtClean="0"/>
              <a:t>17/03/04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F987D3-E738-AA4E-AB7F-892732F80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1457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7A01F-9F11-D248-BDAD-1D145C17AF4F}" type="datetimeFigureOut">
              <a:rPr lang="en-US" smtClean="0"/>
              <a:t>17/03/04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F987D3-E738-AA4E-AB7F-892732F804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8914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g"/><Relationship Id="rId3" Type="http://schemas.openxmlformats.org/officeDocument/2006/relationships/image" Target="file://localhost/Users/marktittley/Desktop/_Show/IMG_8475.jpg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jpg"/><Relationship Id="rId3" Type="http://schemas.openxmlformats.org/officeDocument/2006/relationships/image" Target="file://localhost/Users/marktittley/Desktop/_Show/IMG_8477.jpg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g"/><Relationship Id="rId3" Type="http://schemas.openxmlformats.org/officeDocument/2006/relationships/image" Target="file://localhost/Users/marktittley/Desktop/_Show/IMG_8479.jpg" TargetMode="Externa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g"/><Relationship Id="rId3" Type="http://schemas.openxmlformats.org/officeDocument/2006/relationships/image" Target="file://localhost/Users/marktittley/Desktop/_Show/IMG_8483.jpg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g"/><Relationship Id="rId3" Type="http://schemas.openxmlformats.org/officeDocument/2006/relationships/image" Target="file://localhost/Users/marktittley/Desktop/_Show/IMG_8484.jpg" TargetMode="Externa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g"/><Relationship Id="rId3" Type="http://schemas.openxmlformats.org/officeDocument/2006/relationships/image" Target="file://localhost/Users/marktittley/Desktop/_Show/IMG_8488.jpg" TargetMode="Externa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g"/><Relationship Id="rId3" Type="http://schemas.openxmlformats.org/officeDocument/2006/relationships/image" Target="file://localhost/Users/marktittley/Desktop/_Show/IMG_8489.jpg" TargetMode="Externa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g"/><Relationship Id="rId3" Type="http://schemas.openxmlformats.org/officeDocument/2006/relationships/image" Target="file://localhost/Users/marktittley/Desktop/_Show/IMG_8495.jpg" TargetMode="Externa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jpg"/><Relationship Id="rId3" Type="http://schemas.openxmlformats.org/officeDocument/2006/relationships/image" Target="file://localhost/Users/marktittley/Desktop/_Show/IMG_8507.jpg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g"/><Relationship Id="rId3" Type="http://schemas.openxmlformats.org/officeDocument/2006/relationships/image" Target="file://localhost/Users/marktittley/Desktop/_Show/IMG_8516.jpg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jpg"/><Relationship Id="rId3" Type="http://schemas.openxmlformats.org/officeDocument/2006/relationships/image" Target="file://localhost/Users/marktittley/Desktop/_Show/IMG_8448.jpg" TargetMode="Externa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g"/><Relationship Id="rId3" Type="http://schemas.openxmlformats.org/officeDocument/2006/relationships/image" Target="file://localhost/Users/marktittley/Desktop/_Show/IMG_8543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g"/><Relationship Id="rId3" Type="http://schemas.openxmlformats.org/officeDocument/2006/relationships/image" Target="file://localhost/Users/marktittley/Desktop/_Show/IMG_8544.jpg" TargetMode="Externa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jpg"/><Relationship Id="rId3" Type="http://schemas.openxmlformats.org/officeDocument/2006/relationships/image" Target="file://localhost/Users/marktittley/Desktop/_Show/IMG_8551.jpg" TargetMode="Externa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jpg"/><Relationship Id="rId3" Type="http://schemas.openxmlformats.org/officeDocument/2006/relationships/image" Target="file://localhost/Users/marktittley/Desktop/_Show/IMG_8553.jpg" TargetMode="Externa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4.jpg"/><Relationship Id="rId3" Type="http://schemas.openxmlformats.org/officeDocument/2006/relationships/image" Target="file://localhost/Users/marktittley/Desktop/_Show/IMG_8558.jpg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jpg"/><Relationship Id="rId3" Type="http://schemas.openxmlformats.org/officeDocument/2006/relationships/image" Target="file://localhost/Users/marktittley/Desktop/_Show/IMG_8591.jpg" TargetMode="Externa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6.jpg"/><Relationship Id="rId3" Type="http://schemas.openxmlformats.org/officeDocument/2006/relationships/image" Target="file://localhost/Users/marktittley/Desktop/_Show/IMG_8594.jpg" TargetMode="Externa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g"/><Relationship Id="rId3" Type="http://schemas.openxmlformats.org/officeDocument/2006/relationships/image" Target="file://localhost/Users/marktittley/Desktop/_Show/IMG_8597.jpg" TargetMode="Externa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g"/><Relationship Id="rId3" Type="http://schemas.openxmlformats.org/officeDocument/2006/relationships/image" Target="file://localhost/Users/marktittley/Desktop/_Show/IMG_8600.jpg" TargetMode="Externa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Relationship Id="rId3" Type="http://schemas.openxmlformats.org/officeDocument/2006/relationships/image" Target="file://localhost/Users/marktittley/Desktop/_Show/IMG_8604.jpg" TargetMode="Externa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jpg"/><Relationship Id="rId3" Type="http://schemas.openxmlformats.org/officeDocument/2006/relationships/image" Target="file://localhost/Users/marktittley/Desktop/_Show/IMG_8449.jpg" TargetMode="Externa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jpg"/><Relationship Id="rId3" Type="http://schemas.openxmlformats.org/officeDocument/2006/relationships/image" Target="file://localhost/Users/marktittley/Desktop/_Show/IMG_8614.jpg" TargetMode="Externa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Relationship Id="rId3" Type="http://schemas.openxmlformats.org/officeDocument/2006/relationships/image" Target="file://localhost/Users/marktittley/Desktop/_Show/IMG_8619.jpg" TargetMode="Externa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Relationship Id="rId3" Type="http://schemas.openxmlformats.org/officeDocument/2006/relationships/image" Target="file://localhost/Users/marktittley/Desktop/_Show/IMG_8622.jpg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Relationship Id="rId3" Type="http://schemas.openxmlformats.org/officeDocument/2006/relationships/image" Target="file://localhost/Users/marktittley/Desktop/_Show/IMG_8623.jpg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Relationship Id="rId3" Type="http://schemas.openxmlformats.org/officeDocument/2006/relationships/image" Target="file://localhost/Users/marktittley/Desktop/_Show/IMG_8624.jpg" TargetMode="Externa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Relationship Id="rId3" Type="http://schemas.openxmlformats.org/officeDocument/2006/relationships/image" Target="file://localhost/Users/marktittley/Desktop/_Show/IMG_8629.jpg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Relationship Id="rId3" Type="http://schemas.openxmlformats.org/officeDocument/2006/relationships/image" Target="file://localhost/Users/marktittley/Desktop/_Show/IMG_8454.jpg" TargetMode="Externa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g"/><Relationship Id="rId3" Type="http://schemas.openxmlformats.org/officeDocument/2006/relationships/image" Target="file://localhost/Users/marktittley/Desktop/_Show/IMG_8456.jpg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g"/><Relationship Id="rId3" Type="http://schemas.openxmlformats.org/officeDocument/2006/relationships/image" Target="file://localhost/Users/marktittley/Desktop/_Show/IMG_8467.jp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jpg"/><Relationship Id="rId3" Type="http://schemas.openxmlformats.org/officeDocument/2006/relationships/image" Target="file://localhost/Users/marktittley/Desktop/_Show/IMG_8468.jpg" TargetMode="Externa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jpg"/><Relationship Id="rId3" Type="http://schemas.openxmlformats.org/officeDocument/2006/relationships/image" Target="file://localhost/Users/marktittley/Desktop/_Show/IMG_8469.jpg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g"/><Relationship Id="rId3" Type="http://schemas.openxmlformats.org/officeDocument/2006/relationships/image" Target="file://localhost/Users/marktittley/Desktop/_Show/IMG_8474.jpg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_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0628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475.jpg" descr="/Users/marktittley/Desktop/_Show/IMG_847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81429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477.jpg" descr="/Users/marktittley/Desktop/_Show/IMG_847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5608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479.jpg" descr="/Users/marktittley/Desktop/_Show/IMG_847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8800"/>
            <a:ext cx="9144000" cy="5745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50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483.jpg" descr="/Users/marktittley/Desktop/_Show/IMG_848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100"/>
            <a:ext cx="9144000" cy="5783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4091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484.jpg" descr="/Users/marktittley/Desktop/_Show/IMG_848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46100"/>
            <a:ext cx="9144000" cy="576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4077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488.jpg" descr="/Users/marktittley/Desktop/_Show/IMG_848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211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489.jpg" descr="/Users/marktittley/Desktop/_Show/IMG_848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9203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495.jpg" descr="/Users/marktittley/Desktop/_Show/IMG_8495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8820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507.jpg" descr="/Users/marktittley/Desktop/_Show/IMG_850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254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516.jpg" descr="/Users/marktittley/Desktop/_Show/IMG_851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3297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448.jpg" descr="/Users/marktittley/Desktop/_Show/IMG_844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5891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543.jpg" descr="/Users/marktittley/Desktop/_Show/IMG_854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565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544.jpg" descr="/Users/marktittley/Desktop/_Show/IMG_854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988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551.jpg" descr="/Users/marktittley/Desktop/_Show/IMG_855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184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553.jpg" descr="/Users/marktittley/Desktop/_Show/IMG_855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6937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558.jpg" descr="/Users/marktittley/Desktop/_Show/IMG_855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8000"/>
            <a:ext cx="9144000" cy="5836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79708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591.jpg" descr="/Users/marktittley/Desktop/_Show/IMG_8591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48861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594.jpg" descr="/Users/marktittley/Desktop/_Show/IMG_859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590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597.jpg" descr="/Users/marktittley/Desktop/_Show/IMG_859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2952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600.jpg" descr="/Users/marktittley/Desktop/_Show/IMG_8600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9900"/>
            <a:ext cx="9144000" cy="5935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6795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604.jpg" descr="/Users/marktittley/Desktop/_Show/IMG_860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5300"/>
            <a:ext cx="9144000" cy="58750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48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449.jpg" descr="/Users/marktittley/Desktop/_Show/IMG_844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7528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614.jpg" descr="/Users/marktittley/Desktop/_Show/IMG_861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63933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619.jpg" descr="/Users/marktittley/Desktop/_Show/IMG_861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3667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622.jpg" descr="/Users/marktittley/Desktop/_Show/IMG_8622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5800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623.jpg" descr="/Users/marktittley/Desktop/_Show/IMG_8623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652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624.jpg" descr="/Users/marktittley/Desktop/_Show/IMG_862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984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629.jpg" descr="/Users/marktittley/Desktop/_Show/IMG_862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1272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454.jpg" descr="/Users/marktittley/Desktop/_Show/IMG_845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76675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456.jpg" descr="/Users/marktittley/Desktop/_Show/IMG_8456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69517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467.jpg" descr="/Users/marktittley/Desktop/_Show/IMG_8467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106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468.jpg" descr="/Users/marktittley/Desktop/_Show/IMG_8468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818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469.jpg" descr="/Users/marktittley/Desktop/_Show/IMG_8469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280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G_8474.jpg" descr="/Users/marktittley/Desktop/_Show/IMG_8474.jpg"/>
          <p:cNvPicPr>
            <a:picLocks/>
          </p:cNvPicPr>
          <p:nvPr/>
        </p:nvPicPr>
        <p:blipFill>
          <a:blip r:embed="rId2" r:link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7297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2000"/>
    </mc:Choice>
    <mc:Fallback>
      <p:transition xmlns:p14="http://schemas.microsoft.com/office/powerpoint/2010/main" spd="slow" advClick="0" advTm="200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0</Words>
  <Application>Microsoft Macintosh PowerPoint</Application>
  <PresentationFormat>On-screen Show (4:3)</PresentationFormat>
  <Paragraphs>0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mark@hispeoplejoburg.org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Mark Tittley</dc:creator>
  <cp:lastModifiedBy>Mark Tittley</cp:lastModifiedBy>
  <cp:revision>4</cp:revision>
  <dcterms:created xsi:type="dcterms:W3CDTF">2017-03-04T07:41:50Z</dcterms:created>
  <dcterms:modified xsi:type="dcterms:W3CDTF">2017-03-04T07:49:01Z</dcterms:modified>
</cp:coreProperties>
</file>