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302" r:id="rId3"/>
    <p:sldId id="257" r:id="rId4"/>
    <p:sldId id="365" r:id="rId5"/>
    <p:sldId id="318" r:id="rId6"/>
    <p:sldId id="351" r:id="rId7"/>
    <p:sldId id="364" r:id="rId8"/>
    <p:sldId id="360" r:id="rId9"/>
    <p:sldId id="361" r:id="rId10"/>
    <p:sldId id="362" r:id="rId11"/>
    <p:sldId id="367" r:id="rId12"/>
    <p:sldId id="363" r:id="rId13"/>
    <p:sldId id="353" r:id="rId14"/>
    <p:sldId id="330" r:id="rId15"/>
    <p:sldId id="303" r:id="rId16"/>
    <p:sldId id="32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09" autoAdjust="0"/>
  </p:normalViewPr>
  <p:slideViewPr>
    <p:cSldViewPr snapToGrid="0" snapToObjects="1" showGuides="1">
      <p:cViewPr varScale="1">
        <p:scale>
          <a:sx n="73" d="100"/>
          <a:sy n="73" d="100"/>
        </p:scale>
        <p:origin x="-136" y="-112"/>
      </p:cViewPr>
      <p:guideLst>
        <p:guide orient="horz" pos="3587"/>
        <p:guide pos="19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2DC94-4811-8B46-9661-DA34D8A1B912}" type="datetimeFigureOut">
              <a:rPr lang="en-US" smtClean="0"/>
              <a:t>17/03/10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1662-CC30-7B43-8C83-100438E9F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1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to show when teens are</a:t>
            </a:r>
            <a:r>
              <a:rPr lang="en-US" baseline="0" dirty="0" smtClean="0"/>
              <a:t> arriving until the MC kicks things off on stage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11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 going to spend 10 minutes at each of the 3 training</a:t>
            </a:r>
            <a:r>
              <a:rPr lang="en-US" baseline="0" dirty="0" smtClean="0"/>
              <a:t> companies - rotating in a clockwise direction.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5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Cool Down: Quad Stretches; Lower Back Stretches; </a:t>
            </a:r>
            <a:r>
              <a:rPr lang="en-US" dirty="0" err="1" smtClean="0"/>
              <a:t>Glute</a:t>
            </a:r>
            <a:r>
              <a:rPr lang="en-US" dirty="0" smtClean="0"/>
              <a:t> Stretches;</a:t>
            </a:r>
            <a:r>
              <a:rPr lang="en-US" baseline="0" dirty="0" smtClean="0"/>
              <a:t> Seated Squats; Hip Flexor Stretches; Hamstring Stretches.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5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5613">
              <a:lnSpc>
                <a:spcPct val="80000"/>
              </a:lnSpc>
              <a:spcAft>
                <a:spcPts val="1800"/>
              </a:spcAft>
              <a:buNone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Group Questions: (1)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did you love/hate about the training exercises tonight? (2) How does basic training help soldiers win their battles? (3) What battles must we fight? </a:t>
            </a:r>
            <a:r>
              <a:rPr lang="en-ZA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away from worldly desires that wage war against your souls.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 Peter 2:11). Your enemy the devil prowls around like a roaring lion looking for someone to devour. (1 Peter 5:8). (4) How can we train ourselves to win our spiritual battles? (5) Pray for each other to live in victory!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Sundays</a:t>
            </a:r>
            <a:r>
              <a:rPr lang="en-US" baseline="0" dirty="0" smtClean="0"/>
              <a:t> we are presenting the Workout Series where we will be exploring spiritual disciplines that will help us get fit spiritually!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09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Friday night is our </a:t>
            </a:r>
            <a:r>
              <a:rPr lang="en-US" dirty="0" err="1" smtClean="0"/>
              <a:t>Sokkie</a:t>
            </a:r>
            <a:r>
              <a:rPr lang="en-US" baseline="0" dirty="0" smtClean="0"/>
              <a:t> Dance </a:t>
            </a:r>
            <a:r>
              <a:rPr lang="en-US" dirty="0" smtClean="0"/>
              <a:t>night.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62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time for Refreshments.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Welcome to </a:t>
            </a:r>
            <a:r>
              <a:rPr lang="en-US" baseline="0" dirty="0" smtClean="0"/>
              <a:t>Boot Camp - w</a:t>
            </a:r>
            <a:r>
              <a:rPr lang="en-US" dirty="0" smtClean="0"/>
              <a:t>elcome to newcomers and regulars.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open our meeting in Prayer.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time to meet your Instructors.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Warm Up #1: Dynamic</a:t>
            </a:r>
            <a:r>
              <a:rPr lang="en-US" baseline="0" dirty="0" smtClean="0"/>
              <a:t> Stretching: Seal Jacks; Star Jumps; Pogo Hops and Squats; Bunny Hops; </a:t>
            </a:r>
            <a:r>
              <a:rPr lang="en-US" baseline="0" dirty="0" err="1" smtClean="0"/>
              <a:t>Glute</a:t>
            </a:r>
            <a:r>
              <a:rPr lang="en-US" baseline="0" dirty="0" smtClean="0"/>
              <a:t> Sitting; Scapula Stretching</a:t>
            </a:r>
            <a:r>
              <a:rPr lang="en-US" baseline="0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Warm Up #2: Load Stretching: Seated Squats;</a:t>
            </a:r>
            <a:r>
              <a:rPr lang="en-US" baseline="0" dirty="0" smtClean="0"/>
              <a:t> Hamstring Stretches; Hip Flexor Stretches.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5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Alpha Company: In five minutes you will do two sets</a:t>
            </a:r>
            <a:r>
              <a:rPr lang="en-US" baseline="0" dirty="0" smtClean="0"/>
              <a:t> of the following: Mass Squats; Tuck Jumps and Push 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5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Bravo Company: In five minutes you will do two sets</a:t>
            </a:r>
            <a:r>
              <a:rPr lang="en-US" baseline="0" dirty="0" smtClean="0"/>
              <a:t> of the following: Star </a:t>
            </a:r>
            <a:r>
              <a:rPr lang="en-US" baseline="0" dirty="0" err="1" smtClean="0"/>
              <a:t>Situps</a:t>
            </a:r>
            <a:r>
              <a:rPr lang="en-US" baseline="0" dirty="0" smtClean="0"/>
              <a:t>; Reverse </a:t>
            </a:r>
            <a:r>
              <a:rPr lang="en-US" baseline="0" dirty="0" err="1" smtClean="0"/>
              <a:t>Burpees</a:t>
            </a:r>
            <a:r>
              <a:rPr lang="en-US" baseline="0" dirty="0" smtClean="0"/>
              <a:t> and Lying Superman.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5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Charlie Company: In five minutes you will two sets of the following:</a:t>
            </a:r>
            <a:r>
              <a:rPr lang="en-US" baseline="0" dirty="0" smtClean="0"/>
              <a:t> Bridge Plank; Wheel Barrow and Hip Thrusters.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E3CE-1414-D449-8002-25A7D592152F}" type="datetimeFigureOut">
              <a:rPr lang="en-US" smtClean="0"/>
              <a:t>17/03/10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0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17/03/10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8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2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4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6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5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366</Words>
  <Application>Microsoft Macintosh PowerPoint</Application>
  <PresentationFormat>On-screen Show (4:3)</PresentationFormat>
  <Paragraphs>30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155</cp:revision>
  <dcterms:created xsi:type="dcterms:W3CDTF">2016-12-01T10:43:56Z</dcterms:created>
  <dcterms:modified xsi:type="dcterms:W3CDTF">2017-03-10T14:13:44Z</dcterms:modified>
</cp:coreProperties>
</file>