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61" r:id="rId4"/>
    <p:sldId id="263" r:id="rId5"/>
    <p:sldId id="265" r:id="rId6"/>
    <p:sldId id="268" r:id="rId7"/>
    <p:sldId id="269" r:id="rId8"/>
    <p:sldId id="270" r:id="rId9"/>
    <p:sldId id="274" r:id="rId10"/>
    <p:sldId id="277" r:id="rId11"/>
    <p:sldId id="278" r:id="rId12"/>
    <p:sldId id="280" r:id="rId13"/>
    <p:sldId id="282" r:id="rId14"/>
    <p:sldId id="283" r:id="rId15"/>
    <p:sldId id="284" r:id="rId16"/>
    <p:sldId id="286" r:id="rId17"/>
    <p:sldId id="287" r:id="rId18"/>
    <p:sldId id="289" r:id="rId19"/>
    <p:sldId id="294" r:id="rId20"/>
    <p:sldId id="296" r:id="rId21"/>
    <p:sldId id="305" r:id="rId22"/>
    <p:sldId id="307" r:id="rId23"/>
    <p:sldId id="308" r:id="rId24"/>
    <p:sldId id="309" r:id="rId25"/>
    <p:sldId id="312" r:id="rId26"/>
    <p:sldId id="313" r:id="rId27"/>
    <p:sldId id="314" r:id="rId28"/>
    <p:sldId id="315" r:id="rId29"/>
    <p:sldId id="322" r:id="rId30"/>
    <p:sldId id="328" r:id="rId31"/>
    <p:sldId id="330" r:id="rId32"/>
    <p:sldId id="333" r:id="rId33"/>
    <p:sldId id="335" r:id="rId34"/>
    <p:sldId id="338" r:id="rId35"/>
    <p:sldId id="339" r:id="rId36"/>
    <p:sldId id="340" r:id="rId37"/>
    <p:sldId id="349" r:id="rId38"/>
    <p:sldId id="354" r:id="rId39"/>
    <p:sldId id="355" r:id="rId40"/>
    <p:sldId id="356" r:id="rId41"/>
    <p:sldId id="359" r:id="rId42"/>
    <p:sldId id="361" r:id="rId43"/>
    <p:sldId id="364" r:id="rId44"/>
    <p:sldId id="366" r:id="rId45"/>
    <p:sldId id="368" r:id="rId46"/>
    <p:sldId id="373" r:id="rId47"/>
    <p:sldId id="374" r:id="rId48"/>
    <p:sldId id="375" r:id="rId49"/>
    <p:sldId id="376" r:id="rId50"/>
    <p:sldId id="382" r:id="rId51"/>
    <p:sldId id="384" r:id="rId52"/>
    <p:sldId id="386" r:id="rId53"/>
    <p:sldId id="387" r:id="rId54"/>
    <p:sldId id="389" r:id="rId55"/>
    <p:sldId id="390" r:id="rId56"/>
    <p:sldId id="393" r:id="rId57"/>
    <p:sldId id="398" r:id="rId58"/>
    <p:sldId id="399" r:id="rId59"/>
    <p:sldId id="401" r:id="rId60"/>
    <p:sldId id="404" r:id="rId61"/>
    <p:sldId id="405" r:id="rId62"/>
    <p:sldId id="408" r:id="rId63"/>
    <p:sldId id="410" r:id="rId64"/>
    <p:sldId id="412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80" d="100"/>
          <a:sy n="80" d="100"/>
        </p:scale>
        <p:origin x="-13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7B70-E84F-7B43-960A-811106B29E4D}" type="datetimeFigureOut">
              <a:rPr lang="en-US" smtClean="0"/>
              <a:t>17/03/11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848E-9041-EE47-A428-22993CFE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07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7B70-E84F-7B43-960A-811106B29E4D}" type="datetimeFigureOut">
              <a:rPr lang="en-US" smtClean="0"/>
              <a:t>17/03/11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848E-9041-EE47-A428-22993CFE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93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7B70-E84F-7B43-960A-811106B29E4D}" type="datetimeFigureOut">
              <a:rPr lang="en-US" smtClean="0"/>
              <a:t>17/03/11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848E-9041-EE47-A428-22993CFE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26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7B70-E84F-7B43-960A-811106B29E4D}" type="datetimeFigureOut">
              <a:rPr lang="en-US" smtClean="0"/>
              <a:t>17/03/11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848E-9041-EE47-A428-22993CFE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0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7B70-E84F-7B43-960A-811106B29E4D}" type="datetimeFigureOut">
              <a:rPr lang="en-US" smtClean="0"/>
              <a:t>17/03/11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848E-9041-EE47-A428-22993CFE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070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7B70-E84F-7B43-960A-811106B29E4D}" type="datetimeFigureOut">
              <a:rPr lang="en-US" smtClean="0"/>
              <a:t>17/03/11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848E-9041-EE47-A428-22993CFE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82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7B70-E84F-7B43-960A-811106B29E4D}" type="datetimeFigureOut">
              <a:rPr lang="en-US" smtClean="0"/>
              <a:t>17/03/11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848E-9041-EE47-A428-22993CFE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49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7B70-E84F-7B43-960A-811106B29E4D}" type="datetimeFigureOut">
              <a:rPr lang="en-US" smtClean="0"/>
              <a:t>17/03/11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848E-9041-EE47-A428-22993CFE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35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7B70-E84F-7B43-960A-811106B29E4D}" type="datetimeFigureOut">
              <a:rPr lang="en-US" smtClean="0"/>
              <a:t>17/03/11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848E-9041-EE47-A428-22993CFE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28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7B70-E84F-7B43-960A-811106B29E4D}" type="datetimeFigureOut">
              <a:rPr lang="en-US" smtClean="0"/>
              <a:t>17/03/11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848E-9041-EE47-A428-22993CFE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345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7B70-E84F-7B43-960A-811106B29E4D}" type="datetimeFigureOut">
              <a:rPr lang="en-US" smtClean="0"/>
              <a:t>17/03/11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848E-9041-EE47-A428-22993CFE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10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47B70-E84F-7B43-960A-811106B29E4D}" type="datetimeFigureOut">
              <a:rPr lang="en-US" smtClean="0"/>
              <a:t>17/03/11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5848E-9041-EE47-A428-22993CFE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1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Show/_1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9519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9520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9528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9532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9533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9534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9537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9538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9540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9549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9477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9552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9574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9580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9582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9590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9595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9596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9602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9606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9618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9480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9626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9629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9636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9640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9649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9651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9653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9685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IMG_9692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/IMG_9693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9482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/IMG_9694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Show/IMG_9702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Show/IMG_9704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_Show/IMG_9709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_Show/IMG_9716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file://localhost/Users/marktittley/Desktop/_Show/IMG_9721.jp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file://localhost/Users/marktittley/Desktop/_Show/IMG_9734.jpg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file://localhost/Users/marktittley/Desktop/_Show/IMG_9735.jpg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Relationship Id="rId3" Type="http://schemas.openxmlformats.org/officeDocument/2006/relationships/image" Target="file://localhost/Users/marktittley/Desktop/_Show/IMG_9737.jpg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Relationship Id="rId3" Type="http://schemas.openxmlformats.org/officeDocument/2006/relationships/image" Target="file://localhost/Users/marktittley/Desktop/_Show/IMG_9739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9489.jpg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Relationship Id="rId3" Type="http://schemas.openxmlformats.org/officeDocument/2006/relationships/image" Target="file://localhost/Users/marktittley/Desktop/_Show/IMG_9750.jpg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Relationship Id="rId3" Type="http://schemas.openxmlformats.org/officeDocument/2006/relationships/image" Target="file://localhost/Users/marktittley/Desktop/_Show/IMG_9752.jpg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Relationship Id="rId3" Type="http://schemas.openxmlformats.org/officeDocument/2006/relationships/image" Target="file://localhost/Users/marktittley/Desktop/_Show/IMG_9758.jpg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Relationship Id="rId3" Type="http://schemas.openxmlformats.org/officeDocument/2006/relationships/image" Target="file://localhost/Users/marktittley/Desktop/_Show/IMG_9763.jpg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Relationship Id="rId3" Type="http://schemas.openxmlformats.org/officeDocument/2006/relationships/image" Target="file://localhost/Users/marktittley/Desktop/_Show/IMG_9765.jpg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Relationship Id="rId3" Type="http://schemas.openxmlformats.org/officeDocument/2006/relationships/image" Target="file://localhost/Users/marktittley/Desktop/_Show/IMG_9770.jpg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Relationship Id="rId3" Type="http://schemas.openxmlformats.org/officeDocument/2006/relationships/image" Target="file://localhost/Users/marktittley/Desktop/_Show/IMG_9776.jpg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Relationship Id="rId3" Type="http://schemas.openxmlformats.org/officeDocument/2006/relationships/image" Target="file://localhost/Users/marktittley/Desktop/_Show/IMG_9785.jpg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Relationship Id="rId3" Type="http://schemas.openxmlformats.org/officeDocument/2006/relationships/image" Target="file://localhost/Users/marktittley/Desktop/_Show/IMG_9786.jpg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Relationship Id="rId3" Type="http://schemas.openxmlformats.org/officeDocument/2006/relationships/image" Target="file://localhost/Users/marktittley/Desktop/_Show/IMG_9795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9505.jpg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Relationship Id="rId3" Type="http://schemas.openxmlformats.org/officeDocument/2006/relationships/image" Target="file://localhost/Users/marktittley/Desktop/_Show/IMG_9798.jpg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Relationship Id="rId3" Type="http://schemas.openxmlformats.org/officeDocument/2006/relationships/image" Target="file://localhost/Users/marktittley/Desktop/_Show/IMG_9799.jpg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Relationship Id="rId3" Type="http://schemas.openxmlformats.org/officeDocument/2006/relationships/image" Target="file://localhost/Users/marktittley/Desktop/_Show/IMG_9804.jpg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Relationship Id="rId3" Type="http://schemas.openxmlformats.org/officeDocument/2006/relationships/image" Target="file://localhost/Users/marktittley/Desktop/_Show/IMG_9809.jpg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Relationship Id="rId3" Type="http://schemas.openxmlformats.org/officeDocument/2006/relationships/image" Target="file://localhost/Users/marktittley/Desktop/_Show/IMG_9812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9508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9509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9515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1.jpg" descr="/Users/marktittley/Desktop/_Show/_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16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519.jpg" descr="/Users/marktittley/Desktop/_Show/IMG_951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0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520.jpg" descr="/Users/marktittley/Desktop/_Show/IMG_95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0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528.jpg" descr="/Users/marktittley/Desktop/_Show/IMG_952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9144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14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532.jpg" descr="/Users/marktittley/Desktop/_Show/IMG_953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100"/>
            <a:ext cx="9144000" cy="576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94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533.jpg" descr="/Users/marktittley/Desktop/_Show/IMG_953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27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534.jpg" descr="/Users/marktittley/Desktop/_Show/IMG_953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9144000" cy="617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78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537.jpg" descr="/Users/marktittley/Desktop/_Show/IMG_95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63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538.jpg" descr="/Users/marktittley/Desktop/_Show/IMG_953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56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540.jpg" descr="/Users/marktittley/Desktop/_Show/IMG_954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0"/>
            <a:ext cx="9144000" cy="574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62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549.jpg" descr="/Users/marktittley/Desktop/_Show/IMG_954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51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477.jpg" descr="/Users/marktittley/Desktop/_Show/IMG_947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70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552.jpg" descr="/Users/marktittley/Desktop/_Show/IMG_955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623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96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574.jpg" descr="/Users/marktittley/Desktop/_Show/IMG_957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67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580.jpg" descr="/Users/marktittley/Desktop/_Show/IMG_958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77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582.jpg" descr="/Users/marktittley/Desktop/_Show/IMG_958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100"/>
            <a:ext cx="9144000" cy="550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21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590.jpg" descr="/Users/marktittley/Desktop/_Show/IMG_959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595.jpg" descr="/Users/marktittley/Desktop/_Show/IMG_959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60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596.jpg" descr="/Users/marktittley/Desktop/_Show/IMG_959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74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602.jpg" descr="/Users/marktittley/Desktop/_Show/IMG_960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74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606.jpg" descr="/Users/marktittley/Desktop/_Show/IMG_960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44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618.jpg" descr="/Users/marktittley/Desktop/_Show/IMG_961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24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480.jpg" descr="/Users/marktittley/Desktop/_Show/IMG_948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52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626.jpg" descr="/Users/marktittley/Desktop/_Show/IMG_962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95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629.jpg" descr="/Users/marktittley/Desktop/_Show/IMG_962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92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636.jpg" descr="/Users/marktittley/Desktop/_Show/IMG_963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12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640.jpg" descr="/Users/marktittley/Desktop/_Show/IMG_964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60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649.jpg" descr="/Users/marktittley/Desktop/_Show/IMG_964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10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651.jpg" descr="/Users/marktittley/Desktop/_Show/IMG_965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76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653.jpg" descr="/Users/marktittley/Desktop/_Show/IMG_965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93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685.jpg" descr="/Users/marktittley/Desktop/_Show/IMG_968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83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692.jpg" descr="/Users/marktittley/Desktop/_Show/IMG_969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59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693.jpg" descr="/Users/marktittley/Desktop/_Show/IMG_969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14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482.jpg" descr="/Users/marktittley/Desktop/_Show/IMG_948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55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694.jpg" descr="/Users/marktittley/Desktop/_Show/IMG_969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58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702.jpg" descr="/Users/marktittley/Desktop/_Show/IMG_970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100"/>
            <a:ext cx="9144000" cy="578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0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704.jpg" descr="/Users/marktittley/Desktop/_Show/IMG_970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09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709.jpg" descr="/Users/marktittley/Desktop/_Show/IMG_970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9144000" cy="617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36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716.jpg" descr="/Users/marktittley/Desktop/_Show/IMG_971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05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721.jpg" descr="/Users/marktittley/Desktop/_Show/IMG_972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0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734.jpg" descr="/Users/marktittley/Desktop/_Show/IMG_973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37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735.jpg" descr="/Users/marktittley/Desktop/_Show/IMG_973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04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737.jpg" descr="/Users/marktittley/Desktop/_Show/IMG_97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19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739.jpg" descr="/Users/marktittley/Desktop/_Show/IMG_973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0"/>
            <a:ext cx="914400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34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489.jpg" descr="/Users/marktittley/Desktop/_Show/IMG_948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5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750.jpg" descr="/Users/marktittley/Desktop/_Show/IMG_975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68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752.jpg" descr="/Users/marktittley/Desktop/_Show/IMG_975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92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758.jpg" descr="/Users/marktittley/Desktop/_Show/IMG_975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0100"/>
            <a:ext cx="9144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02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763.jpg" descr="/Users/marktittley/Desktop/_Show/IMG_976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82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765.jpg" descr="/Users/marktittley/Desktop/_Show/IMG_976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75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770.jpg" descr="/Users/marktittley/Desktop/_Show/IMG_977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33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776.jpg" descr="/Users/marktittley/Desktop/_Show/IMG_977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0"/>
            <a:ext cx="9144000" cy="619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23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785.jpg" descr="/Users/marktittley/Desktop/_Show/IMG_978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600"/>
            <a:ext cx="9144000" cy="589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13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786.jpg" descr="/Users/marktittley/Desktop/_Show/IMG_978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56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795.jpg" descr="/Users/marktittley/Desktop/_Show/IMG_979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92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505.jpg" descr="/Users/marktittley/Desktop/_Show/IMG_950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70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798.jpg" descr="/Users/marktittley/Desktop/_Show/IMG_979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2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03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799.jpg" descr="/Users/marktittley/Desktop/_Show/IMG_979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78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804.jpg" descr="/Users/marktittley/Desktop/_Show/IMG_980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4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8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809.jpg" descr="/Users/marktittley/Desktop/_Show/IMG_980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8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9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812.jpg" descr="/Users/marktittley/Desktop/_Show/IMG_981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0"/>
            <a:ext cx="91440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07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508.jpg" descr="/Users/marktittley/Desktop/_Show/IMG_950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05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509.jpg" descr="/Users/marktittley/Desktop/_Show/IMG_950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17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515.jpg" descr="/Users/marktittley/Desktop/_Show/IMG_951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73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On-screen Show (4:3)</PresentationFormat>
  <Paragraphs>0</Paragraphs>
  <Slides>64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2</cp:revision>
  <dcterms:created xsi:type="dcterms:W3CDTF">2017-03-11T18:17:13Z</dcterms:created>
  <dcterms:modified xsi:type="dcterms:W3CDTF">2017-03-11T18:22:37Z</dcterms:modified>
</cp:coreProperties>
</file>