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7"/>
  </p:notesMasterIdLst>
  <p:sldIdLst>
    <p:sldId id="257" r:id="rId3"/>
    <p:sldId id="365" r:id="rId4"/>
    <p:sldId id="318" r:id="rId5"/>
    <p:sldId id="351" r:id="rId6"/>
    <p:sldId id="379" r:id="rId7"/>
    <p:sldId id="383" r:id="rId8"/>
    <p:sldId id="382" r:id="rId9"/>
    <p:sldId id="384" r:id="rId10"/>
    <p:sldId id="381" r:id="rId11"/>
    <p:sldId id="385" r:id="rId12"/>
    <p:sldId id="378" r:id="rId13"/>
    <p:sldId id="330" r:id="rId14"/>
    <p:sldId id="303" r:id="rId15"/>
    <p:sldId id="329"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96B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309" autoAdjust="0"/>
  </p:normalViewPr>
  <p:slideViewPr>
    <p:cSldViewPr snapToGrid="0" snapToObjects="1" showGuides="1">
      <p:cViewPr varScale="1">
        <p:scale>
          <a:sx n="72" d="100"/>
          <a:sy n="72" d="100"/>
        </p:scale>
        <p:origin x="-336" y="-120"/>
      </p:cViewPr>
      <p:guideLst>
        <p:guide orient="horz" pos="4184"/>
        <p:guide pos="2888"/>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62DC94-4811-8B46-9661-DA34D8A1B912}" type="datetimeFigureOut">
              <a:rPr lang="en-US" smtClean="0"/>
              <a:t>17/03/18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1662-CC30-7B43-8C83-100438E9FE78}" type="slidenum">
              <a:rPr lang="en-US" smtClean="0"/>
              <a:t>‹#›</a:t>
            </a:fld>
            <a:endParaRPr lang="en-US"/>
          </a:p>
        </p:txBody>
      </p:sp>
    </p:spTree>
    <p:extLst>
      <p:ext uri="{BB962C8B-B14F-4D97-AF65-F5344CB8AC3E}">
        <p14:creationId xmlns:p14="http://schemas.microsoft.com/office/powerpoint/2010/main" val="36870115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Welcome to our </a:t>
            </a:r>
            <a:r>
              <a:rPr lang="en-US" baseline="0" dirty="0" err="1" smtClean="0"/>
              <a:t>Sokkie</a:t>
            </a:r>
            <a:r>
              <a:rPr lang="en-US" baseline="0" dirty="0" smtClean="0"/>
              <a:t> Dance Night - w</a:t>
            </a:r>
            <a:r>
              <a:rPr lang="en-US" dirty="0" smtClean="0"/>
              <a:t>elcome to newcomers and regulars.</a:t>
            </a:r>
          </a:p>
        </p:txBody>
      </p:sp>
      <p:sp>
        <p:nvSpPr>
          <p:cNvPr id="4" name="Slide Number Placeholder 3"/>
          <p:cNvSpPr>
            <a:spLocks noGrp="1"/>
          </p:cNvSpPr>
          <p:nvPr>
            <p:ph type="sldNum" sz="quarter" idx="10"/>
          </p:nvPr>
        </p:nvSpPr>
        <p:spPr/>
        <p:txBody>
          <a:bodyPr/>
          <a:lstStyle/>
          <a:p>
            <a:fld id="{F9311662-CC30-7B43-8C83-100438E9FE78}" type="slidenum">
              <a:rPr lang="en-US" smtClean="0"/>
              <a:t>1</a:t>
            </a:fld>
            <a:endParaRPr lang="en-US"/>
          </a:p>
        </p:txBody>
      </p:sp>
    </p:spTree>
    <p:extLst>
      <p:ext uri="{BB962C8B-B14F-4D97-AF65-F5344CB8AC3E}">
        <p14:creationId xmlns:p14="http://schemas.microsoft.com/office/powerpoint/2010/main" val="2283725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Let’s </a:t>
            </a:r>
            <a:r>
              <a:rPr lang="en-US" dirty="0" err="1" smtClean="0"/>
              <a:t>Sokkie</a:t>
            </a:r>
            <a:r>
              <a:rPr lang="en-US" dirty="0" smtClean="0"/>
              <a:t>!</a:t>
            </a:r>
          </a:p>
        </p:txBody>
      </p:sp>
      <p:sp>
        <p:nvSpPr>
          <p:cNvPr id="4" name="Slide Number Placeholder 3"/>
          <p:cNvSpPr>
            <a:spLocks noGrp="1"/>
          </p:cNvSpPr>
          <p:nvPr>
            <p:ph type="sldNum" sz="quarter" idx="10"/>
          </p:nvPr>
        </p:nvSpPr>
        <p:spPr/>
        <p:txBody>
          <a:bodyPr/>
          <a:lstStyle/>
          <a:p>
            <a:fld id="{F9311662-CC30-7B43-8C83-100438E9FE78}" type="slidenum">
              <a:rPr lang="en-US" smtClean="0"/>
              <a:t>10</a:t>
            </a:fld>
            <a:endParaRPr lang="en-US"/>
          </a:p>
        </p:txBody>
      </p:sp>
    </p:spTree>
    <p:extLst>
      <p:ext uri="{BB962C8B-B14F-4D97-AF65-F5344CB8AC3E}">
        <p14:creationId xmlns:p14="http://schemas.microsoft.com/office/powerpoint/2010/main" val="2283725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455613">
              <a:lnSpc>
                <a:spcPct val="80000"/>
              </a:lnSpc>
              <a:spcAft>
                <a:spcPts val="1800"/>
              </a:spcAft>
              <a:buNone/>
            </a:pPr>
            <a:r>
              <a:rPr lang="en-ZA" sz="1200" kern="1200" dirty="0" smtClean="0">
                <a:solidFill>
                  <a:schemeClr val="tx1"/>
                </a:solidFill>
                <a:effectLst/>
                <a:latin typeface="+mn-lt"/>
                <a:ea typeface="+mn-ea"/>
                <a:cs typeface="+mn-cs"/>
              </a:rPr>
              <a:t>Small Group Questions: (1) What did you most enjoy about the Sokkie tonight? (2) In dance someone leads and someone follows. Jesus said: “When the Spirit of truth comes, he will guide you.” (John 16:13). How do you let the Spirit lead you? (3) In dance rhythm and flow are important. Paul said: “Since we are living by the Spirit, let us follow the Spirit’s leading in every part of our lives.” (Galatians 5:25). What tools will help us stay in step with the Spirit - not running ahead nor lagging behind? (4) What situation are you facing where you need the Spirit to guide you? (5) Pray for each other to be guided by the Spirit.</a:t>
            </a:r>
          </a:p>
        </p:txBody>
      </p:sp>
      <p:sp>
        <p:nvSpPr>
          <p:cNvPr id="4" name="Slide Number Placeholder 3"/>
          <p:cNvSpPr>
            <a:spLocks noGrp="1"/>
          </p:cNvSpPr>
          <p:nvPr>
            <p:ph type="sldNum" sz="quarter" idx="10"/>
          </p:nvPr>
        </p:nvSpPr>
        <p:spPr/>
        <p:txBody>
          <a:bodyPr/>
          <a:lstStyle/>
          <a:p>
            <a:fld id="{EA8F9A47-FA95-6E4D-B4E0-31082CF84FA7}" type="slidenum">
              <a:rPr lang="en-US" smtClean="0"/>
              <a:t>11</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Sundays</a:t>
            </a:r>
            <a:r>
              <a:rPr lang="en-US" baseline="0" dirty="0" smtClean="0"/>
              <a:t> we are presenting the Workout Series where we will be exploring spiritual disciplines that will help us get fit spiritually!</a:t>
            </a:r>
            <a:endParaRPr lang="en-US" dirty="0"/>
          </a:p>
        </p:txBody>
      </p:sp>
      <p:sp>
        <p:nvSpPr>
          <p:cNvPr id="4" name="Slide Number Placeholder 3"/>
          <p:cNvSpPr>
            <a:spLocks noGrp="1"/>
          </p:cNvSpPr>
          <p:nvPr>
            <p:ph type="sldNum" sz="quarter" idx="10"/>
          </p:nvPr>
        </p:nvSpPr>
        <p:spPr/>
        <p:txBody>
          <a:bodyPr/>
          <a:lstStyle/>
          <a:p>
            <a:fld id="{F9311662-CC30-7B43-8C83-100438E9FE78}" type="slidenum">
              <a:rPr lang="en-US" smtClean="0"/>
              <a:t>12</a:t>
            </a:fld>
            <a:endParaRPr lang="en-US"/>
          </a:p>
        </p:txBody>
      </p:sp>
    </p:spTree>
    <p:extLst>
      <p:ext uri="{BB962C8B-B14F-4D97-AF65-F5344CB8AC3E}">
        <p14:creationId xmlns:p14="http://schemas.microsoft.com/office/powerpoint/2010/main" val="881309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Friday night is our Olympic</a:t>
            </a:r>
            <a:r>
              <a:rPr lang="en-US" baseline="0" dirty="0" smtClean="0"/>
              <a:t> Games </a:t>
            </a:r>
            <a:r>
              <a:rPr lang="en-US" dirty="0" smtClean="0"/>
              <a:t>night.</a:t>
            </a:r>
            <a:endParaRPr lang="en-US" dirty="0"/>
          </a:p>
        </p:txBody>
      </p:sp>
      <p:sp>
        <p:nvSpPr>
          <p:cNvPr id="4" name="Slide Number Placeholder 3"/>
          <p:cNvSpPr>
            <a:spLocks noGrp="1"/>
          </p:cNvSpPr>
          <p:nvPr>
            <p:ph type="sldNum" sz="quarter" idx="10"/>
          </p:nvPr>
        </p:nvSpPr>
        <p:spPr/>
        <p:txBody>
          <a:bodyPr/>
          <a:lstStyle/>
          <a:p>
            <a:fld id="{F9311662-CC30-7B43-8C83-100438E9FE78}" type="slidenum">
              <a:rPr lang="en-US" smtClean="0"/>
              <a:t>13</a:t>
            </a:fld>
            <a:endParaRPr lang="en-US"/>
          </a:p>
        </p:txBody>
      </p:sp>
    </p:spTree>
    <p:extLst>
      <p:ext uri="{BB962C8B-B14F-4D97-AF65-F5344CB8AC3E}">
        <p14:creationId xmlns:p14="http://schemas.microsoft.com/office/powerpoint/2010/main" val="35427624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It is time for Refreshments.</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solidFill>
                  <a:prstClr val="black"/>
                </a:solidFill>
                <a:latin typeface="Calibri"/>
              </a:rPr>
              <a:pPr/>
              <a:t>14</a:t>
            </a:fld>
            <a:endParaRPr lang="en-US">
              <a:solidFill>
                <a:prstClr val="black"/>
              </a:solidFill>
              <a:latin typeface="Calibri"/>
            </a:endParaRPr>
          </a:p>
        </p:txBody>
      </p:sp>
    </p:spTree>
    <p:extLst>
      <p:ext uri="{BB962C8B-B14F-4D97-AF65-F5344CB8AC3E}">
        <p14:creationId xmlns:p14="http://schemas.microsoft.com/office/powerpoint/2010/main" val="164247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open our meeting in Prayer.</a:t>
            </a: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2</a:t>
            </a:fld>
            <a:endParaRPr lang="en-US">
              <a:solidFill>
                <a:prstClr val="black"/>
              </a:solidFill>
              <a:latin typeface="Calibri"/>
            </a:endParaRPr>
          </a:p>
        </p:txBody>
      </p:sp>
    </p:spTree>
    <p:extLst>
      <p:ext uri="{BB962C8B-B14F-4D97-AF65-F5344CB8AC3E}">
        <p14:creationId xmlns:p14="http://schemas.microsoft.com/office/powerpoint/2010/main" val="2100172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time to meet your Instructors.</a:t>
            </a: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3</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Let’s </a:t>
            </a:r>
            <a:r>
              <a:rPr lang="en-US" dirty="0" err="1" smtClean="0"/>
              <a:t>Sokkie</a:t>
            </a:r>
            <a:r>
              <a:rPr lang="en-US" dirty="0" smtClean="0"/>
              <a:t>!</a:t>
            </a:r>
          </a:p>
        </p:txBody>
      </p:sp>
      <p:sp>
        <p:nvSpPr>
          <p:cNvPr id="4" name="Slide Number Placeholder 3"/>
          <p:cNvSpPr>
            <a:spLocks noGrp="1"/>
          </p:cNvSpPr>
          <p:nvPr>
            <p:ph type="sldNum" sz="quarter" idx="10"/>
          </p:nvPr>
        </p:nvSpPr>
        <p:spPr/>
        <p:txBody>
          <a:bodyPr/>
          <a:lstStyle/>
          <a:p>
            <a:fld id="{F9311662-CC30-7B43-8C83-100438E9FE78}" type="slidenum">
              <a:rPr lang="en-US" smtClean="0"/>
              <a:t>4</a:t>
            </a:fld>
            <a:endParaRPr lang="en-US"/>
          </a:p>
        </p:txBody>
      </p:sp>
    </p:spTree>
    <p:extLst>
      <p:ext uri="{BB962C8B-B14F-4D97-AF65-F5344CB8AC3E}">
        <p14:creationId xmlns:p14="http://schemas.microsoft.com/office/powerpoint/2010/main" val="2283725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Instruction </a:t>
            </a:r>
            <a:r>
              <a:rPr lang="en-US" dirty="0" smtClean="0"/>
              <a:t>Video:</a:t>
            </a:r>
            <a:r>
              <a:rPr lang="en-US" baseline="0" dirty="0" smtClean="0"/>
              <a:t> </a:t>
            </a:r>
            <a:r>
              <a:rPr lang="en-US" baseline="0" dirty="0" err="1" smtClean="0"/>
              <a:t>Sokkie</a:t>
            </a:r>
            <a:r>
              <a:rPr lang="en-US" baseline="0" dirty="0" smtClean="0"/>
              <a:t> Basic. Get it on YouTube at: https://</a:t>
            </a:r>
            <a:r>
              <a:rPr lang="en-US" baseline="0" dirty="0" err="1" smtClean="0"/>
              <a:t>www.youtube.com</a:t>
            </a:r>
            <a:r>
              <a:rPr lang="en-US" baseline="0" dirty="0" smtClean="0"/>
              <a:t>/</a:t>
            </a:r>
            <a:r>
              <a:rPr lang="en-US" baseline="0" dirty="0" err="1" smtClean="0"/>
              <a:t>watch?v</a:t>
            </a:r>
            <a:r>
              <a:rPr lang="en-US" baseline="0" dirty="0" smtClean="0"/>
              <a:t>=</a:t>
            </a:r>
            <a:r>
              <a:rPr lang="en-US" baseline="0" dirty="0" err="1" smtClean="0"/>
              <a:t>kycRqEKMQFM</a:t>
            </a:r>
            <a:endParaRPr lang="en-US" dirty="0" smtClean="0"/>
          </a:p>
        </p:txBody>
      </p:sp>
      <p:sp>
        <p:nvSpPr>
          <p:cNvPr id="4" name="Slide Number Placeholder 3"/>
          <p:cNvSpPr>
            <a:spLocks noGrp="1"/>
          </p:cNvSpPr>
          <p:nvPr>
            <p:ph type="sldNum" sz="quarter" idx="10"/>
          </p:nvPr>
        </p:nvSpPr>
        <p:spPr/>
        <p:txBody>
          <a:bodyPr/>
          <a:lstStyle/>
          <a:p>
            <a:fld id="{F9311662-CC30-7B43-8C83-100438E9FE78}" type="slidenum">
              <a:rPr lang="en-US" smtClean="0"/>
              <a:t>5</a:t>
            </a:fld>
            <a:endParaRPr lang="en-US"/>
          </a:p>
        </p:txBody>
      </p:sp>
    </p:spTree>
    <p:extLst>
      <p:ext uri="{BB962C8B-B14F-4D97-AF65-F5344CB8AC3E}">
        <p14:creationId xmlns:p14="http://schemas.microsoft.com/office/powerpoint/2010/main" val="2283725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Let’s </a:t>
            </a:r>
            <a:r>
              <a:rPr lang="en-US" dirty="0" err="1" smtClean="0"/>
              <a:t>Sokkie</a:t>
            </a:r>
            <a:r>
              <a:rPr lang="en-US" dirty="0" smtClean="0"/>
              <a:t>!</a:t>
            </a:r>
          </a:p>
        </p:txBody>
      </p:sp>
      <p:sp>
        <p:nvSpPr>
          <p:cNvPr id="4" name="Slide Number Placeholder 3"/>
          <p:cNvSpPr>
            <a:spLocks noGrp="1"/>
          </p:cNvSpPr>
          <p:nvPr>
            <p:ph type="sldNum" sz="quarter" idx="10"/>
          </p:nvPr>
        </p:nvSpPr>
        <p:spPr/>
        <p:txBody>
          <a:bodyPr/>
          <a:lstStyle/>
          <a:p>
            <a:fld id="{F9311662-CC30-7B43-8C83-100438E9FE78}" type="slidenum">
              <a:rPr lang="en-US" smtClean="0"/>
              <a:t>6</a:t>
            </a:fld>
            <a:endParaRPr lang="en-US"/>
          </a:p>
        </p:txBody>
      </p:sp>
    </p:spTree>
    <p:extLst>
      <p:ext uri="{BB962C8B-B14F-4D97-AF65-F5344CB8AC3E}">
        <p14:creationId xmlns:p14="http://schemas.microsoft.com/office/powerpoint/2010/main" val="2283725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Instruction </a:t>
            </a:r>
            <a:r>
              <a:rPr lang="en-US" dirty="0" smtClean="0"/>
              <a:t>Video:</a:t>
            </a:r>
            <a:r>
              <a:rPr lang="en-US" baseline="0" dirty="0" smtClean="0"/>
              <a:t> </a:t>
            </a:r>
            <a:r>
              <a:rPr lang="en-US" baseline="0" dirty="0" err="1" smtClean="0"/>
              <a:t>Sokkie</a:t>
            </a:r>
            <a:r>
              <a:rPr lang="en-US" baseline="0" dirty="0" smtClean="0"/>
              <a:t> Underarm Turn - Video 2 in </a:t>
            </a:r>
            <a:r>
              <a:rPr lang="en-US" baseline="0" dirty="0" err="1" smtClean="0"/>
              <a:t>Sokkie</a:t>
            </a:r>
            <a:r>
              <a:rPr lang="en-US" baseline="0" dirty="0" smtClean="0"/>
              <a:t> Series. Get it on YouTube at: https://</a:t>
            </a:r>
            <a:r>
              <a:rPr lang="en-US" baseline="0" dirty="0" err="1" smtClean="0"/>
              <a:t>www.youtube.com</a:t>
            </a:r>
            <a:r>
              <a:rPr lang="en-US" baseline="0" dirty="0" smtClean="0"/>
              <a:t>/</a:t>
            </a:r>
            <a:r>
              <a:rPr lang="en-US" baseline="0" dirty="0" err="1" smtClean="0"/>
              <a:t>watch?v</a:t>
            </a:r>
            <a:r>
              <a:rPr lang="en-US" baseline="0" dirty="0" smtClean="0"/>
              <a:t>=Z2_bgwuXw2g</a:t>
            </a:r>
            <a:endParaRPr lang="en-US" dirty="0" smtClean="0"/>
          </a:p>
        </p:txBody>
      </p:sp>
      <p:sp>
        <p:nvSpPr>
          <p:cNvPr id="4" name="Slide Number Placeholder 3"/>
          <p:cNvSpPr>
            <a:spLocks noGrp="1"/>
          </p:cNvSpPr>
          <p:nvPr>
            <p:ph type="sldNum" sz="quarter" idx="10"/>
          </p:nvPr>
        </p:nvSpPr>
        <p:spPr/>
        <p:txBody>
          <a:bodyPr/>
          <a:lstStyle/>
          <a:p>
            <a:fld id="{F9311662-CC30-7B43-8C83-100438E9FE78}" type="slidenum">
              <a:rPr lang="en-US" smtClean="0"/>
              <a:t>7</a:t>
            </a:fld>
            <a:endParaRPr lang="en-US"/>
          </a:p>
        </p:txBody>
      </p:sp>
    </p:spTree>
    <p:extLst>
      <p:ext uri="{BB962C8B-B14F-4D97-AF65-F5344CB8AC3E}">
        <p14:creationId xmlns:p14="http://schemas.microsoft.com/office/powerpoint/2010/main" val="2283725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Let’s </a:t>
            </a:r>
            <a:r>
              <a:rPr lang="en-US" dirty="0" err="1" smtClean="0"/>
              <a:t>Sokkie</a:t>
            </a:r>
            <a:r>
              <a:rPr lang="en-US" dirty="0" smtClean="0"/>
              <a:t>!</a:t>
            </a:r>
          </a:p>
        </p:txBody>
      </p:sp>
      <p:sp>
        <p:nvSpPr>
          <p:cNvPr id="4" name="Slide Number Placeholder 3"/>
          <p:cNvSpPr>
            <a:spLocks noGrp="1"/>
          </p:cNvSpPr>
          <p:nvPr>
            <p:ph type="sldNum" sz="quarter" idx="10"/>
          </p:nvPr>
        </p:nvSpPr>
        <p:spPr/>
        <p:txBody>
          <a:bodyPr/>
          <a:lstStyle/>
          <a:p>
            <a:fld id="{F9311662-CC30-7B43-8C83-100438E9FE78}" type="slidenum">
              <a:rPr lang="en-US" smtClean="0"/>
              <a:t>8</a:t>
            </a:fld>
            <a:endParaRPr lang="en-US"/>
          </a:p>
        </p:txBody>
      </p:sp>
    </p:spTree>
    <p:extLst>
      <p:ext uri="{BB962C8B-B14F-4D97-AF65-F5344CB8AC3E}">
        <p14:creationId xmlns:p14="http://schemas.microsoft.com/office/powerpoint/2010/main" val="2283725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Instruction </a:t>
            </a:r>
            <a:r>
              <a:rPr lang="en-US" dirty="0" smtClean="0"/>
              <a:t>Video:</a:t>
            </a:r>
            <a:r>
              <a:rPr lang="en-US" baseline="0" dirty="0" smtClean="0"/>
              <a:t> </a:t>
            </a:r>
            <a:r>
              <a:rPr lang="en-US" baseline="0" dirty="0" err="1" smtClean="0"/>
              <a:t>Sokkie</a:t>
            </a:r>
            <a:r>
              <a:rPr lang="en-US" baseline="0" dirty="0" smtClean="0"/>
              <a:t> In and Out with Dip. Get it on YouTube at: https://</a:t>
            </a:r>
            <a:r>
              <a:rPr lang="en-US" baseline="0" dirty="0" err="1" smtClean="0"/>
              <a:t>www.youtube.com</a:t>
            </a:r>
            <a:r>
              <a:rPr lang="en-US" baseline="0" dirty="0" smtClean="0"/>
              <a:t>/</a:t>
            </a:r>
            <a:r>
              <a:rPr lang="en-US" baseline="0" dirty="0" err="1" smtClean="0"/>
              <a:t>watch?v</a:t>
            </a:r>
            <a:r>
              <a:rPr lang="en-US" baseline="0" dirty="0" smtClean="0"/>
              <a:t>=</a:t>
            </a:r>
            <a:r>
              <a:rPr lang="en-US" baseline="0" dirty="0" err="1" smtClean="0"/>
              <a:t>VQyfESpgG</a:t>
            </a:r>
            <a:r>
              <a:rPr lang="en-US" baseline="0" dirty="0" smtClean="0"/>
              <a:t>-Q</a:t>
            </a:r>
            <a:endParaRPr lang="en-US" dirty="0" smtClean="0"/>
          </a:p>
        </p:txBody>
      </p:sp>
      <p:sp>
        <p:nvSpPr>
          <p:cNvPr id="4" name="Slide Number Placeholder 3"/>
          <p:cNvSpPr>
            <a:spLocks noGrp="1"/>
          </p:cNvSpPr>
          <p:nvPr>
            <p:ph type="sldNum" sz="quarter" idx="10"/>
          </p:nvPr>
        </p:nvSpPr>
        <p:spPr/>
        <p:txBody>
          <a:bodyPr/>
          <a:lstStyle/>
          <a:p>
            <a:fld id="{F9311662-CC30-7B43-8C83-100438E9FE78}" type="slidenum">
              <a:rPr lang="en-US" smtClean="0"/>
              <a:t>9</a:t>
            </a:fld>
            <a:endParaRPr lang="en-US"/>
          </a:p>
        </p:txBody>
      </p:sp>
    </p:spTree>
    <p:extLst>
      <p:ext uri="{BB962C8B-B14F-4D97-AF65-F5344CB8AC3E}">
        <p14:creationId xmlns:p14="http://schemas.microsoft.com/office/powerpoint/2010/main" val="2283725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83E3CE-1414-D449-8002-25A7D592152F}" type="datetimeFigureOut">
              <a:rPr lang="en-US" smtClean="0"/>
              <a:t>17/03/18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4715D-14F2-B041-AF1A-E1C363BFB10D}" type="slidenum">
              <a:rPr lang="en-US" smtClean="0"/>
              <a:t>‹#›</a:t>
            </a:fld>
            <a:endParaRPr lang="en-US"/>
          </a:p>
        </p:txBody>
      </p:sp>
    </p:spTree>
    <p:extLst>
      <p:ext uri="{BB962C8B-B14F-4D97-AF65-F5344CB8AC3E}">
        <p14:creationId xmlns:p14="http://schemas.microsoft.com/office/powerpoint/2010/main" val="1617503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83E3CE-1414-D449-8002-25A7D592152F}" type="datetimeFigureOut">
              <a:rPr lang="en-US" smtClean="0"/>
              <a:t>17/03/18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4715D-14F2-B041-AF1A-E1C363BFB10D}" type="slidenum">
              <a:rPr lang="en-US" smtClean="0"/>
              <a:t>‹#›</a:t>
            </a:fld>
            <a:endParaRPr lang="en-US"/>
          </a:p>
        </p:txBody>
      </p:sp>
    </p:spTree>
    <p:extLst>
      <p:ext uri="{BB962C8B-B14F-4D97-AF65-F5344CB8AC3E}">
        <p14:creationId xmlns:p14="http://schemas.microsoft.com/office/powerpoint/2010/main" val="2027293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83E3CE-1414-D449-8002-25A7D592152F}" type="datetimeFigureOut">
              <a:rPr lang="en-US" smtClean="0"/>
              <a:t>17/03/18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4715D-14F2-B041-AF1A-E1C363BFB10D}" type="slidenum">
              <a:rPr lang="en-US" smtClean="0"/>
              <a:t>‹#›</a:t>
            </a:fld>
            <a:endParaRPr lang="en-US"/>
          </a:p>
        </p:txBody>
      </p:sp>
    </p:spTree>
    <p:extLst>
      <p:ext uri="{BB962C8B-B14F-4D97-AF65-F5344CB8AC3E}">
        <p14:creationId xmlns:p14="http://schemas.microsoft.com/office/powerpoint/2010/main" val="1822033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17/03/18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43780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17/03/18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29181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17/03/18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76367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17/03/18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74268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17/03/18</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81738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17/03/18</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40674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17/03/18</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93873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17/03/18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16178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83E3CE-1414-D449-8002-25A7D592152F}" type="datetimeFigureOut">
              <a:rPr lang="en-US" smtClean="0"/>
              <a:t>17/03/18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4715D-14F2-B041-AF1A-E1C363BFB10D}" type="slidenum">
              <a:rPr lang="en-US" smtClean="0"/>
              <a:t>‹#›</a:t>
            </a:fld>
            <a:endParaRPr lang="en-US"/>
          </a:p>
        </p:txBody>
      </p:sp>
    </p:spTree>
    <p:extLst>
      <p:ext uri="{BB962C8B-B14F-4D97-AF65-F5344CB8AC3E}">
        <p14:creationId xmlns:p14="http://schemas.microsoft.com/office/powerpoint/2010/main" val="2104021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17/03/18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02989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17/03/18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94743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17/03/18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51060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83E3CE-1414-D449-8002-25A7D592152F}" type="datetimeFigureOut">
              <a:rPr lang="en-US" smtClean="0"/>
              <a:t>17/03/18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4715D-14F2-B041-AF1A-E1C363BFB10D}" type="slidenum">
              <a:rPr lang="en-US" smtClean="0"/>
              <a:t>‹#›</a:t>
            </a:fld>
            <a:endParaRPr lang="en-US"/>
          </a:p>
        </p:txBody>
      </p:sp>
    </p:spTree>
    <p:extLst>
      <p:ext uri="{BB962C8B-B14F-4D97-AF65-F5344CB8AC3E}">
        <p14:creationId xmlns:p14="http://schemas.microsoft.com/office/powerpoint/2010/main" val="4181312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83E3CE-1414-D449-8002-25A7D592152F}" type="datetimeFigureOut">
              <a:rPr lang="en-US" smtClean="0"/>
              <a:t>17/03/18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74715D-14F2-B041-AF1A-E1C363BFB10D}" type="slidenum">
              <a:rPr lang="en-US" smtClean="0"/>
              <a:t>‹#›</a:t>
            </a:fld>
            <a:endParaRPr lang="en-US"/>
          </a:p>
        </p:txBody>
      </p:sp>
    </p:spTree>
    <p:extLst>
      <p:ext uri="{BB962C8B-B14F-4D97-AF65-F5344CB8AC3E}">
        <p14:creationId xmlns:p14="http://schemas.microsoft.com/office/powerpoint/2010/main" val="1761121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83E3CE-1414-D449-8002-25A7D592152F}" type="datetimeFigureOut">
              <a:rPr lang="en-US" smtClean="0"/>
              <a:t>17/03/18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74715D-14F2-B041-AF1A-E1C363BFB10D}" type="slidenum">
              <a:rPr lang="en-US" smtClean="0"/>
              <a:t>‹#›</a:t>
            </a:fld>
            <a:endParaRPr lang="en-US"/>
          </a:p>
        </p:txBody>
      </p:sp>
    </p:spTree>
    <p:extLst>
      <p:ext uri="{BB962C8B-B14F-4D97-AF65-F5344CB8AC3E}">
        <p14:creationId xmlns:p14="http://schemas.microsoft.com/office/powerpoint/2010/main" val="402828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83E3CE-1414-D449-8002-25A7D592152F}" type="datetimeFigureOut">
              <a:rPr lang="en-US" smtClean="0"/>
              <a:t>17/03/18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74715D-14F2-B041-AF1A-E1C363BFB10D}" type="slidenum">
              <a:rPr lang="en-US" smtClean="0"/>
              <a:t>‹#›</a:t>
            </a:fld>
            <a:endParaRPr lang="en-US"/>
          </a:p>
        </p:txBody>
      </p:sp>
    </p:spTree>
    <p:extLst>
      <p:ext uri="{BB962C8B-B14F-4D97-AF65-F5344CB8AC3E}">
        <p14:creationId xmlns:p14="http://schemas.microsoft.com/office/powerpoint/2010/main" val="1411156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83E3CE-1414-D449-8002-25A7D592152F}" type="datetimeFigureOut">
              <a:rPr lang="en-US" smtClean="0"/>
              <a:t>17/03/18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74715D-14F2-B041-AF1A-E1C363BFB10D}" type="slidenum">
              <a:rPr lang="en-US" smtClean="0"/>
              <a:t>‹#›</a:t>
            </a:fld>
            <a:endParaRPr lang="en-US"/>
          </a:p>
        </p:txBody>
      </p:sp>
    </p:spTree>
    <p:extLst>
      <p:ext uri="{BB962C8B-B14F-4D97-AF65-F5344CB8AC3E}">
        <p14:creationId xmlns:p14="http://schemas.microsoft.com/office/powerpoint/2010/main" val="53264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83E3CE-1414-D449-8002-25A7D592152F}" type="datetimeFigureOut">
              <a:rPr lang="en-US" smtClean="0"/>
              <a:t>17/03/18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74715D-14F2-B041-AF1A-E1C363BFB10D}" type="slidenum">
              <a:rPr lang="en-US" smtClean="0"/>
              <a:t>‹#›</a:t>
            </a:fld>
            <a:endParaRPr lang="en-US"/>
          </a:p>
        </p:txBody>
      </p:sp>
    </p:spTree>
    <p:extLst>
      <p:ext uri="{BB962C8B-B14F-4D97-AF65-F5344CB8AC3E}">
        <p14:creationId xmlns:p14="http://schemas.microsoft.com/office/powerpoint/2010/main" val="2730634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83E3CE-1414-D449-8002-25A7D592152F}" type="datetimeFigureOut">
              <a:rPr lang="en-US" smtClean="0"/>
              <a:t>17/03/18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74715D-14F2-B041-AF1A-E1C363BFB10D}" type="slidenum">
              <a:rPr lang="en-US" smtClean="0"/>
              <a:t>‹#›</a:t>
            </a:fld>
            <a:endParaRPr lang="en-US"/>
          </a:p>
        </p:txBody>
      </p:sp>
    </p:spTree>
    <p:extLst>
      <p:ext uri="{BB962C8B-B14F-4D97-AF65-F5344CB8AC3E}">
        <p14:creationId xmlns:p14="http://schemas.microsoft.com/office/powerpoint/2010/main" val="1323443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83E3CE-1414-D449-8002-25A7D592152F}" type="datetimeFigureOut">
              <a:rPr lang="en-US" smtClean="0"/>
              <a:t>17/03/18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74715D-14F2-B041-AF1A-E1C363BFB10D}" type="slidenum">
              <a:rPr lang="en-US" smtClean="0"/>
              <a:t>‹#›</a:t>
            </a:fld>
            <a:endParaRPr lang="en-US"/>
          </a:p>
        </p:txBody>
      </p:sp>
    </p:spTree>
    <p:extLst>
      <p:ext uri="{BB962C8B-B14F-4D97-AF65-F5344CB8AC3E}">
        <p14:creationId xmlns:p14="http://schemas.microsoft.com/office/powerpoint/2010/main" val="2175306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C17A63-4EA9-4543-8FBB-65EA968A8C3B}" type="datetimeFigureOut">
              <a:rPr lang="en-US" smtClean="0">
                <a:solidFill>
                  <a:prstClr val="black">
                    <a:tint val="75000"/>
                  </a:prstClr>
                </a:solidFill>
                <a:latin typeface="Calibri"/>
              </a:rPr>
              <a:pPr/>
              <a:t>17/03/18</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705909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15046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22701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90136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39270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57025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67890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21361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31747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20265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3757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22701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157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22701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6437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2410</TotalTime>
  <Words>329</Words>
  <Application>Microsoft Macintosh PowerPoint</Application>
  <PresentationFormat>On-screen Show (4:3)</PresentationFormat>
  <Paragraphs>28</Paragraphs>
  <Slides>14</Slides>
  <Notes>14</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Tittley</dc:creator>
  <cp:lastModifiedBy>Mark Tittley</cp:lastModifiedBy>
  <cp:revision>177</cp:revision>
  <dcterms:created xsi:type="dcterms:W3CDTF">2016-12-01T10:43:56Z</dcterms:created>
  <dcterms:modified xsi:type="dcterms:W3CDTF">2017-03-18T06:15:40Z</dcterms:modified>
</cp:coreProperties>
</file>