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3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8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0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9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7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2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1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6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1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0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1524D-F928-F24C-B26C-B8CE7404BBC4}" type="datetimeFigureOut">
              <a:rPr lang="en-US" smtClean="0"/>
              <a:t>17/03/18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9375F-1A13-374E-9EF7-8FFA2A7E7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17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171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17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17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17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175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176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177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186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18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15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190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198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199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20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20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204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20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213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216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21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159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223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22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233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234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248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260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264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267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26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27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16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272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274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281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284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288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290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291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292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294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0295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162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296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0297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0301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0304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0305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0306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0307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0309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0310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IMG_031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163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IMG_0313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IMG_0314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IMG_0315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IMG_0316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Show/IMG_0317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Show/IMG_0318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Show/IMG_0319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Show/IMG_0321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Show/IMG_0324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Show/IMG_032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164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_Show/IMG_0327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file://localhost/Users/marktittley/Desktop/_Show/IMG_0329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file://localhost/Users/marktittley/Desktop/_Show/IMG_0330.jpg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Relationship Id="rId3" Type="http://schemas.openxmlformats.org/officeDocument/2006/relationships/image" Target="file://localhost/Users/marktittley/Desktop/_Show/IMG_0331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image" Target="file://localhost/Users/marktittley/Desktop/_Show/IMG_0332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file://localhost/Users/marktittley/Desktop/_Show/IMG_0333.jpg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file://localhost/Users/marktittley/Desktop/_Show/IMG_0334.jpg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file://localhost/Users/marktittley/Desktop/_Show/IMG_0335.jpg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g"/><Relationship Id="rId3" Type="http://schemas.openxmlformats.org/officeDocument/2006/relationships/image" Target="file://localhost/Users/marktittley/Desktop/_Show/IMG_0336.jpg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image" Target="file://localhost/Users/marktittley/Desktop/_Show/IMG_033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168.jp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Relationship Id="rId3" Type="http://schemas.openxmlformats.org/officeDocument/2006/relationships/image" Target="file://localhost/Users/marktittley/Desktop/_Show/IMG_0341.jpg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g"/><Relationship Id="rId3" Type="http://schemas.openxmlformats.org/officeDocument/2006/relationships/image" Target="file://localhost/Users/marktittley/Desktop/_Show/IMG_0342.jpg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g"/><Relationship Id="rId3" Type="http://schemas.openxmlformats.org/officeDocument/2006/relationships/image" Target="file://localhost/Users/marktittley/Desktop/_Show/IMG_0343.jp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Relationship Id="rId3" Type="http://schemas.openxmlformats.org/officeDocument/2006/relationships/image" Target="file://localhost/Users/marktittley/Desktop/_Show/IMG_0344.jpg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Relationship Id="rId3" Type="http://schemas.openxmlformats.org/officeDocument/2006/relationships/image" Target="file://localhost/Users/marktittley/Desktop/_Show/IMG_0345.jpg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g"/><Relationship Id="rId3" Type="http://schemas.openxmlformats.org/officeDocument/2006/relationships/image" Target="file://localhost/Users/marktittley/Desktop/_Show/IMG_0346.jpg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Relationship Id="rId3" Type="http://schemas.openxmlformats.org/officeDocument/2006/relationships/image" Target="file://localhost/Users/marktittley/Desktop/_Show/IMG_0347.jpg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g"/><Relationship Id="rId3" Type="http://schemas.openxmlformats.org/officeDocument/2006/relationships/image" Target="file://localhost/Users/marktittley/Desktop/_Show/IMG_1106.jpg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Relationship Id="rId3" Type="http://schemas.openxmlformats.org/officeDocument/2006/relationships/image" Target="file://localhost/Users/marktittley/Desktop/_Show/IMG_1107.jpg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g"/><Relationship Id="rId3" Type="http://schemas.openxmlformats.org/officeDocument/2006/relationships/image" Target="file://localhost/Users/marktittley/Desktop/_Show/IMG_1108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169.jpg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g"/><Relationship Id="rId3" Type="http://schemas.openxmlformats.org/officeDocument/2006/relationships/image" Target="file://localhost/Users/marktittley/Desktop/_Show/IMG_1109.jpg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Relationship Id="rId3" Type="http://schemas.openxmlformats.org/officeDocument/2006/relationships/image" Target="file://localhost/Users/marktittley/Desktop/_Show/IMG_1110.jpg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g"/><Relationship Id="rId3" Type="http://schemas.openxmlformats.org/officeDocument/2006/relationships/image" Target="file://localhost/Users/marktittley/Desktop/_Show/IMG_1111.jpg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g"/><Relationship Id="rId3" Type="http://schemas.openxmlformats.org/officeDocument/2006/relationships/image" Target="file://localhost/Users/marktittley/Desktop/_Show/IMG_1112.jpg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g"/><Relationship Id="rId3" Type="http://schemas.openxmlformats.org/officeDocument/2006/relationships/image" Target="file://localhost/Users/marktittley/Desktop/_Show/IMG_1113.jpg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g"/><Relationship Id="rId3" Type="http://schemas.openxmlformats.org/officeDocument/2006/relationships/image" Target="file://localhost/Users/marktittley/Desktop/_Show/IMG_1118.jp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Relationship Id="rId3" Type="http://schemas.openxmlformats.org/officeDocument/2006/relationships/image" Target="file://localhost/Users/marktittley/Desktop/_Show/IMG_1124.jpg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jpg"/><Relationship Id="rId3" Type="http://schemas.openxmlformats.org/officeDocument/2006/relationships/image" Target="file://localhost/Users/marktittley/Desktop/_Show/IMG_1126.jpg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g"/><Relationship Id="rId3" Type="http://schemas.openxmlformats.org/officeDocument/2006/relationships/image" Target="file://localhost/Users/marktittley/Desktop/_Show/IMG_112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1.jpg" descr="/Users/marktittley/Desktop/_Show/_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0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0.jpg" descr="/Users/marktittley/Desktop/_Show/IMG_01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2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1.jpg" descr="/Users/marktittley/Desktop/_Show/IMG_01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94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2.jpg" descr="/Users/marktittley/Desktop/_Show/IMG_01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35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3.jpg" descr="/Users/marktittley/Desktop/_Show/IMG_01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95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4.jpg" descr="/Users/marktittley/Desktop/_Show/IMG_01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5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5.jpg" descr="/Users/marktittley/Desktop/_Show/IMG_01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5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6.jpg" descr="/Users/marktittley/Desktop/_Show/IMG_01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8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6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7.jpg" descr="/Users/marktittley/Desktop/_Show/IMG_01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03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6.jpg" descr="/Users/marktittley/Desktop/_Show/IMG_01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88.jpg" descr="/Users/marktittley/Desktop/_Show/IMG_01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41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7.jpg" descr="/Users/marktittley/Desktop/_Show/IMG_01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7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0.jpg" descr="/Users/marktittley/Desktop/_Show/IMG_01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52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8.jpg" descr="/Users/marktittley/Desktop/_Show/IMG_0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39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99.jpg" descr="/Users/marktittley/Desktop/_Show/IMG_01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19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0.jpg" descr="/Users/marktittley/Desktop/_Show/IMG_02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1.jpg" descr="/Users/marktittley/Desktop/_Show/IMG_02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656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4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4.jpg" descr="/Users/marktittley/Desktop/_Show/IMG_02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72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08.jpg" descr="/Users/marktittley/Desktop/_Show/IMG_02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3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3.jpg" descr="/Users/marktittley/Desktop/_Show/IMG_02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7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6.jpg" descr="/Users/marktittley/Desktop/_Show/IMG_02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5959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38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17.jpg" descr="/Users/marktittley/Desktop/_Show/IMG_02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3800"/>
            <a:ext cx="9144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2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9.jpg" descr="/Users/marktittley/Desktop/_Show/IMG_01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7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3.jpg" descr="/Users/marktittley/Desktop/_Show/IMG_02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800"/>
            <a:ext cx="914400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26.jpg" descr="/Users/marktittley/Desktop/_Show/IMG_02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94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3.jpg" descr="/Users/marktittley/Desktop/_Show/IMG_02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8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34.jpg" descr="/Users/marktittley/Desktop/_Show/IMG_02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61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48.jpg" descr="/Users/marktittley/Desktop/_Show/IMG_02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88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0.jpg" descr="/Users/marktittley/Desktop/_Show/IMG_02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9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4.jpg" descr="/Users/marktittley/Desktop/_Show/IMG_02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1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60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7.jpg" descr="/Users/marktittley/Desktop/_Show/IMG_0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58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69.jpg" descr="/Users/marktittley/Desktop/_Show/IMG_02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69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1.jpg" descr="/Users/marktittley/Desktop/_Show/IMG_0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0.jpg" descr="/Users/marktittley/Desktop/_Show/IMG_01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087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2.jpg" descr="/Users/marktittley/Desktop/_Show/IMG_02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03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74.jpg" descr="/Users/marktittley/Desktop/_Show/IMG_02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461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1.jpg" descr="/Users/marktittley/Desktop/_Show/IMG_02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8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4.jpg" descr="/Users/marktittley/Desktop/_Show/IMG_02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88.jpg" descr="/Users/marktittley/Desktop/_Show/IMG_02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63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46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0.jpg" descr="/Users/marktittley/Desktop/_Show/IMG_0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97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1.jpg" descr="/Users/marktittley/Desktop/_Show/IMG_02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34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2.jpg" descr="/Users/marktittley/Desktop/_Show/IMG_02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38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4.jpg" descr="/Users/marktittley/Desktop/_Show/IMG_02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22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5.jpg" descr="/Users/marktittley/Desktop/_Show/IMG_02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53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2.jpg" descr="/Users/marktittley/Desktop/_Show/IMG_01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42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6.jpg" descr="/Users/marktittley/Desktop/_Show/IMG_02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882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297.jpg" descr="/Users/marktittley/Desktop/_Show/IMG_02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7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1.jpg" descr="/Users/marktittley/Desktop/_Show/IMG_03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55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4.jpg" descr="/Users/marktittley/Desktop/_Show/IMG_03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9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5.jpg" descr="/Users/marktittley/Desktop/_Show/IMG_03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68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6.jpg" descr="/Users/marktittley/Desktop/_Show/IMG_03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40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7.jpg" descr="/Users/marktittley/Desktop/_Show/IMG_03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7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7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09.jpg" descr="/Users/marktittley/Desktop/_Show/IMG_03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4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0.jpg" descr="/Users/marktittley/Desktop/_Show/IMG_03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64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1.jpg" descr="/Users/marktittley/Desktop/_Show/IMG_03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5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3.jpg" descr="/Users/marktittley/Desktop/_Show/IMG_01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07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3.jpg" descr="/Users/marktittley/Desktop/_Show/IMG_03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07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4.jpg" descr="/Users/marktittley/Desktop/_Show/IMG_03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66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5.jpg" descr="/Users/marktittley/Desktop/_Show/IMG_03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3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6.jpg" descr="/Users/marktittley/Desktop/_Show/IMG_03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9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7.jpg" descr="/Users/marktittley/Desktop/_Show/IMG_03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79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8.jpg" descr="/Users/marktittley/Desktop/_Show/IMG_03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47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9.jpg" descr="/Users/marktittley/Desktop/_Show/IMG_03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1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1.jpg" descr="/Users/marktittley/Desktop/_Show/IMG_03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4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4.jpg" descr="/Users/marktittley/Desktop/_Show/IMG_03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290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6.jpg" descr="/Users/marktittley/Desktop/_Show/IMG_03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0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4.jpg" descr="/Users/marktittley/Desktop/_Show/IMG_01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13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7.jpg" descr="/Users/marktittley/Desktop/_Show/IMG_03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59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29.jpg" descr="/Users/marktittley/Desktop/_Show/IMG_03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077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0.jpg" descr="/Users/marktittley/Desktop/_Show/IMG_03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9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1.jpg" descr="/Users/marktittley/Desktop/_Show/IMG_03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04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2.jpg" descr="/Users/marktittley/Desktop/_Show/IMG_03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335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3.jpg" descr="/Users/marktittley/Desktop/_Show/IMG_03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817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4.jpg" descr="/Users/marktittley/Desktop/_Show/IMG_03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321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5.jpg" descr="/Users/marktittley/Desktop/_Show/IMG_03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4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6.jpg" descr="/Users/marktittley/Desktop/_Show/IMG_03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542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38.jpg" descr="/Users/marktittley/Desktop/_Show/IMG_03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2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8.jpg" descr="/Users/marktittley/Desktop/_Show/IMG_01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81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1.jpg" descr="/Users/marktittley/Desktop/_Show/IMG_03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649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2.jpg" descr="/Users/marktittley/Desktop/_Show/IMG_03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737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3.jpg" descr="/Users/marktittley/Desktop/_Show/IMG_03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73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4.jpg" descr="/Users/marktittley/Desktop/_Show/IMG_03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336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5.jpg" descr="/Users/marktittley/Desktop/_Show/IMG_03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55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6.jpg" descr="/Users/marktittley/Desktop/_Show/IMG_03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8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47.jpg" descr="/Users/marktittley/Desktop/_Show/IMG_03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852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06.jpg" descr="/Users/marktittley/Desktop/_Show/IMG_1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047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07.jpg" descr="/Users/marktittley/Desktop/_Show/IMG_11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681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08.jpg" descr="/Users/marktittley/Desktop/_Show/IMG_1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9.jpg" descr="/Users/marktittley/Desktop/_Show/IMG_0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743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09.jpg" descr="/Users/marktittley/Desktop/_Show/IMG_11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277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10.jpg" descr="/Users/marktittley/Desktop/_Show/IMG_11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261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11.jpg" descr="/Users/marktittley/Desktop/_Show/IMG_11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427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12.jpg" descr="/Users/marktittley/Desktop/_Show/IMG_11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9144000" cy="29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78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13.jpg" descr="/Users/marktittley/Desktop/_Show/IMG_11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82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18.jpg" descr="/Users/marktittley/Desktop/_Show/IMG_11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144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24.jpg" descr="/Users/marktittley/Desktop/_Show/IMG_11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9144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25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26.jpg" descr="/Users/marktittley/Desktop/_Show/IMG_11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0"/>
            <a:ext cx="9144000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855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127.jpg" descr="/Users/marktittley/Desktop/_Show/IMG_11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98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2017-03-18T07:09:25Z</dcterms:created>
  <dcterms:modified xsi:type="dcterms:W3CDTF">2017-03-18T07:10:09Z</dcterms:modified>
</cp:coreProperties>
</file>