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8" r:id="rId2"/>
    <p:sldId id="263" r:id="rId3"/>
    <p:sldId id="267" r:id="rId4"/>
    <p:sldId id="269" r:id="rId5"/>
    <p:sldId id="274" r:id="rId6"/>
    <p:sldId id="275" r:id="rId7"/>
    <p:sldId id="280" r:id="rId8"/>
    <p:sldId id="284" r:id="rId9"/>
    <p:sldId id="285" r:id="rId10"/>
    <p:sldId id="286" r:id="rId11"/>
    <p:sldId id="290" r:id="rId12"/>
    <p:sldId id="293" r:id="rId13"/>
    <p:sldId id="295" r:id="rId14"/>
    <p:sldId id="296" r:id="rId15"/>
    <p:sldId id="297" r:id="rId16"/>
    <p:sldId id="298" r:id="rId17"/>
    <p:sldId id="299" r:id="rId18"/>
    <p:sldId id="300" r:id="rId19"/>
    <p:sldId id="302" r:id="rId20"/>
    <p:sldId id="303" r:id="rId21"/>
    <p:sldId id="304" r:id="rId22"/>
    <p:sldId id="306" r:id="rId23"/>
    <p:sldId id="308" r:id="rId24"/>
    <p:sldId id="309" r:id="rId25"/>
    <p:sldId id="312" r:id="rId26"/>
    <p:sldId id="313" r:id="rId27"/>
    <p:sldId id="316" r:id="rId28"/>
    <p:sldId id="318" r:id="rId29"/>
    <p:sldId id="320" r:id="rId30"/>
    <p:sldId id="326" r:id="rId31"/>
    <p:sldId id="327" r:id="rId32"/>
    <p:sldId id="328" r:id="rId33"/>
    <p:sldId id="330" r:id="rId34"/>
    <p:sldId id="338" r:id="rId35"/>
    <p:sldId id="341" r:id="rId36"/>
    <p:sldId id="342" r:id="rId37"/>
    <p:sldId id="344" r:id="rId38"/>
    <p:sldId id="346" r:id="rId39"/>
    <p:sldId id="348" r:id="rId40"/>
    <p:sldId id="352" r:id="rId41"/>
    <p:sldId id="356" r:id="rId42"/>
    <p:sldId id="357" r:id="rId43"/>
    <p:sldId id="363" r:id="rId44"/>
    <p:sldId id="365" r:id="rId45"/>
    <p:sldId id="371" r:id="rId46"/>
    <p:sldId id="374" r:id="rId47"/>
    <p:sldId id="375" r:id="rId48"/>
    <p:sldId id="377" r:id="rId49"/>
    <p:sldId id="380" r:id="rId50"/>
    <p:sldId id="382" r:id="rId51"/>
    <p:sldId id="384" r:id="rId52"/>
    <p:sldId id="385" r:id="rId53"/>
    <p:sldId id="387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45" d="100"/>
          <a:sy n="45" d="100"/>
        </p:scale>
        <p:origin x="-2584" y="-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290DF-AC56-8C45-9E74-6E0D13191FE4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33BDC-3EBF-7E42-9D4F-951351693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7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33BDC-3EBF-7E42-9D4F-95135169377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3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4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1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1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1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9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E9D3C-BEDE-C94A-8328-175806D30593}" type="datetimeFigureOut">
              <a:rPr lang="en-US" smtClean="0"/>
              <a:t>17/03/25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F1B73-A6C2-E845-9E42-75372767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692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730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73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73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741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742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74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747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748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749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75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7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752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752b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75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760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762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774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780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791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79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79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708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804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805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807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811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822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831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83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837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841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843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709b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846b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85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854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863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865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file://localhost/Users/marktittley/Desktop/_Show/IMG_0874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879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881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885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890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714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892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897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898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900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715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72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72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72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92.jpg" descr="/Users/marktittley/Desktop/_Show/IMG_06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30.jpg" descr="/Users/marktittley/Desktop/_Show/IMG_073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6904" r="401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1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35.jpg" descr="/Users/marktittley/Desktop/_Show/IMG_07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4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39.jpg" descr="/Users/marktittley/Desktop/_Show/IMG_073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5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41.jpg" descr="/Users/marktittley/Desktop/_Show/IMG_07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b="20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42.jpg" descr="/Users/marktittley/Desktop/_Show/IMG_07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46.jpg" descr="/Users/marktittley/Desktop/_Show/IMG_074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r="22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1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47.jpg" descr="/Users/marktittley/Desktop/_Show/IMG_074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784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1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48.jpg" descr="/Users/marktittley/Desktop/_Show/IMG_074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/>
          <a:stretch/>
        </p:blipFill>
        <p:spPr>
          <a:xfrm>
            <a:off x="0" y="-1270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2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49.jpg" descr="/Users/marktittley/Desktop/_Show/IMG_074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r="5745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5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51.jpg" descr="/Users/marktittley/Desktop/_Show/IMG_075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9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02.jpg" descr="/Users/marktittley/Desktop/_Show/IMG_070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69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52.jpg" descr="/Users/marktittley/Desktop/_Show/IMG_075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6216"/>
          <a:stretch/>
        </p:blipFill>
        <p:spPr>
          <a:xfrm>
            <a:off x="0" y="-95250"/>
            <a:ext cx="91440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52b.jpg" descr="/Users/marktittley/Desktop/_Show/IMG_0752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5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56.jpg" descr="/Users/marktittley/Desktop/_Show/IMG_075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 r="22527" b="732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60.jpg" descr="/Users/marktittley/Desktop/_Show/IMG_07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9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62.jpg" descr="/Users/marktittley/Desktop/_Show/IMG_076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5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74.jpg" descr="/Users/marktittley/Desktop/_Show/IMG_077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r="10604"/>
          <a:stretch/>
        </p:blipFill>
        <p:spPr>
          <a:xfrm>
            <a:off x="0" y="-10160"/>
            <a:ext cx="9144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6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80.jpg" descr="/Users/marktittley/Desktop/_Show/IMG_078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91.jpg" descr="/Users/marktittley/Desktop/_Show/IMG_079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2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95.jpg" descr="/Users/marktittley/Desktop/_Show/IMG_07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7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97.jpg" descr="/Users/marktittley/Desktop/_Show/IMG_079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3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08.jpg" descr="/Users/marktittley/Desktop/_Show/IMG_070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7015" r="86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9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04.jpg" descr="/Users/marktittley/Desktop/_Show/IMG_080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r="9834"/>
          <a:stretch/>
        </p:blipFill>
        <p:spPr>
          <a:xfrm>
            <a:off x="0" y="0"/>
            <a:ext cx="9144000" cy="68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05.jpg" descr="/Users/marktittley/Desktop/_Show/IMG_080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61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07.jpg" descr="/Users/marktittley/Desktop/_Show/IMG_08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11.jpg" descr="/Users/marktittley/Desktop/_Show/IMG_081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r="17562" b="362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22.jpg" descr="/Users/marktittley/Desktop/_Show/IMG_082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9" r="13816" b="263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2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31.jpg" descr="/Users/marktittley/Desktop/_Show/IMG_083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33.jpg" descr="/Users/marktittley/Desktop/_Show/IMG_083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5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37.jpg" descr="/Users/marktittley/Desktop/_Show/IMG_08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9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41.jpg" descr="/Users/marktittley/Desktop/_Show/IMG_08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3708" r="18090" b="370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5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43.jpg" descr="/Users/marktittley/Desktop/_Show/IMG_084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3654" r="6911" b="3654"/>
          <a:stretch/>
        </p:blipFill>
        <p:spPr>
          <a:xfrm>
            <a:off x="0" y="0"/>
            <a:ext cx="9144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09b.jpg" descr="/Users/marktittley/Desktop/_Show/IMG_0709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9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46b.jpg" descr="/Users/marktittley/Desktop/_Show/IMG_0846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51.jpg" descr="/Users/marktittley/Desktop/_Show/IMG_085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6857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6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54.jpg" descr="/Users/marktittley/Desktop/_Show/IMG_085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5717" r="7333" b="57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3.jpg" descr="/Users/marktittley/Desktop/_Show/IMG_08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4937" r="17152" b="493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3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65.jpg" descr="/Users/marktittley/Desktop/_Show/IMG_086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7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4.jpg" descr="/Users/marktittley/Desktop/_Show/IMG_0874.jpg"/>
          <p:cNvPicPr>
            <a:picLocks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t="24839" r="3093"/>
          <a:stretch/>
        </p:blipFill>
        <p:spPr>
          <a:xfrm>
            <a:off x="0" y="0"/>
            <a:ext cx="9457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8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79.jpg" descr="/Users/marktittley/Desktop/_Show/IMG_087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2282" r="12138" b="574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119"/>
          <p:cNvSpPr txBox="1">
            <a:spLocks noChangeArrowheads="1"/>
          </p:cNvSpPr>
          <p:nvPr/>
        </p:nvSpPr>
        <p:spPr bwMode="auto">
          <a:xfrm>
            <a:off x="0" y="5882520"/>
            <a:ext cx="9144000" cy="784830"/>
          </a:xfrm>
          <a:prstGeom prst="rect">
            <a:avLst/>
          </a:prstGeom>
          <a:effectLst>
            <a:glow rad="127000">
              <a:schemeClr val="accent5">
                <a:lumMod val="60000"/>
                <a:lumOff val="40000"/>
                <a:alpha val="9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effectLst>
                  <a:glow rad="101600">
                    <a:schemeClr val="tx1"/>
                  </a:glow>
                </a:effectLst>
                <a:latin typeface="SF Fedora"/>
                <a:cs typeface="SF Fedora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ZA" sz="5400" dirty="0" smtClean="0">
                <a:effectLst>
                  <a:glow rad="101600">
                    <a:prstClr val="black"/>
                  </a:glow>
                </a:effectLst>
                <a:latin typeface="Pacifico"/>
                <a:cs typeface="Pacifico"/>
              </a:rPr>
              <a:t>Bronze Medal Winners</a:t>
            </a:r>
            <a:endParaRPr lang="en-ZA" sz="5400" dirty="0">
              <a:effectLst>
                <a:glow rad="101600">
                  <a:prstClr val="black"/>
                </a:glow>
              </a:effectLst>
              <a:latin typeface="Pacifico"/>
              <a:cs typeface="Pacifico"/>
            </a:endParaRPr>
          </a:p>
        </p:txBody>
      </p:sp>
    </p:spTree>
    <p:extLst>
      <p:ext uri="{BB962C8B-B14F-4D97-AF65-F5344CB8AC3E}">
        <p14:creationId xmlns:p14="http://schemas.microsoft.com/office/powerpoint/2010/main" val="213645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81.jpg" descr="/Users/marktittley/Desktop/_Show/IMG_088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t="609" r="11056" b="596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119"/>
          <p:cNvSpPr txBox="1">
            <a:spLocks noChangeArrowheads="1"/>
          </p:cNvSpPr>
          <p:nvPr/>
        </p:nvSpPr>
        <p:spPr bwMode="auto">
          <a:xfrm>
            <a:off x="0" y="5954072"/>
            <a:ext cx="9144000" cy="784830"/>
          </a:xfrm>
          <a:prstGeom prst="rect">
            <a:avLst/>
          </a:prstGeom>
          <a:effectLst>
            <a:glow rad="127000">
              <a:schemeClr val="accent5">
                <a:lumMod val="60000"/>
                <a:lumOff val="40000"/>
                <a:alpha val="9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effectLst>
                  <a:glow rad="101600">
                    <a:schemeClr val="tx1"/>
                  </a:glow>
                </a:effectLst>
                <a:latin typeface="SF Fedora"/>
                <a:cs typeface="SF Fedora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ZA" sz="5400" dirty="0" smtClean="0">
                <a:effectLst>
                  <a:glow rad="101600">
                    <a:prstClr val="black"/>
                  </a:glow>
                </a:effectLst>
                <a:latin typeface="Pacifico"/>
                <a:cs typeface="Pacifico"/>
              </a:rPr>
              <a:t>Silver Medal Winners</a:t>
            </a:r>
            <a:endParaRPr lang="en-ZA" sz="5400" dirty="0">
              <a:effectLst>
                <a:glow rad="101600">
                  <a:prstClr val="black"/>
                </a:glow>
              </a:effectLst>
              <a:latin typeface="Pacifico"/>
              <a:cs typeface="Pacifico"/>
            </a:endParaRPr>
          </a:p>
        </p:txBody>
      </p:sp>
    </p:spTree>
    <p:extLst>
      <p:ext uri="{BB962C8B-B14F-4D97-AF65-F5344CB8AC3E}">
        <p14:creationId xmlns:p14="http://schemas.microsoft.com/office/powerpoint/2010/main" val="136976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85.jpg" descr="/Users/marktittley/Desktop/_Show/IMG_088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10111" b="119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19"/>
          <p:cNvSpPr txBox="1">
            <a:spLocks noChangeArrowheads="1"/>
          </p:cNvSpPr>
          <p:nvPr/>
        </p:nvSpPr>
        <p:spPr bwMode="auto">
          <a:xfrm>
            <a:off x="0" y="5864632"/>
            <a:ext cx="9144000" cy="784830"/>
          </a:xfrm>
          <a:prstGeom prst="rect">
            <a:avLst/>
          </a:prstGeom>
          <a:effectLst>
            <a:glow rad="127000">
              <a:schemeClr val="accent5">
                <a:lumMod val="60000"/>
                <a:lumOff val="40000"/>
                <a:alpha val="9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8F8F8"/>
                </a:solidFill>
                <a:effectLst>
                  <a:glow rad="101600">
                    <a:schemeClr val="tx1"/>
                  </a:glow>
                </a:effectLst>
                <a:latin typeface="SF Fedora"/>
                <a:cs typeface="SF Fedora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ZA" sz="5400" dirty="0">
                <a:effectLst>
                  <a:glow rad="101600">
                    <a:prstClr val="black"/>
                  </a:glow>
                </a:effectLst>
                <a:latin typeface="Pacifico"/>
                <a:cs typeface="Pacifico"/>
              </a:rPr>
              <a:t>G</a:t>
            </a:r>
            <a:r>
              <a:rPr lang="en-ZA" sz="5400" dirty="0" smtClean="0">
                <a:effectLst>
                  <a:glow rad="101600">
                    <a:prstClr val="black"/>
                  </a:glow>
                </a:effectLst>
                <a:latin typeface="Pacifico"/>
                <a:cs typeface="Pacifico"/>
              </a:rPr>
              <a:t>old Medal Winners</a:t>
            </a:r>
            <a:endParaRPr lang="en-ZA" sz="5400" dirty="0">
              <a:effectLst>
                <a:glow rad="101600">
                  <a:prstClr val="black"/>
                </a:glow>
              </a:effectLst>
              <a:latin typeface="Pacifico"/>
              <a:cs typeface="Pacifico"/>
            </a:endParaRPr>
          </a:p>
        </p:txBody>
      </p:sp>
    </p:spTree>
    <p:extLst>
      <p:ext uri="{BB962C8B-B14F-4D97-AF65-F5344CB8AC3E}">
        <p14:creationId xmlns:p14="http://schemas.microsoft.com/office/powerpoint/2010/main" val="348163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0.jpg" descr="/Users/marktittley/Desktop/_Show/IMG_089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1552" r="5106" b="155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6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14.jpg" descr="/Users/marktittley/Desktop/_Show/IMG_071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r="15574"/>
          <a:stretch/>
        </p:blipFill>
        <p:spPr>
          <a:xfrm>
            <a:off x="0" y="-17780"/>
            <a:ext cx="9144000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3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2.jpg" descr="/Users/marktittley/Desktop/_Show/IMG_089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862" r="6322" b="8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7.jpg" descr="/Users/marktittley/Desktop/_Show/IMG_089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6762"/>
          <a:stretch/>
        </p:blipFill>
        <p:spPr>
          <a:xfrm>
            <a:off x="0" y="0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5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898.jpg" descr="/Users/marktittley/Desktop/_Show/IMG_089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5563"/>
          <a:stretch/>
        </p:blipFill>
        <p:spPr>
          <a:xfrm>
            <a:off x="0" y="-559"/>
            <a:ext cx="9144000" cy="68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900.jpg" descr="/Users/marktittley/Desktop/_Show/IMG_090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4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15.jpg" descr="/Users/marktittley/Desktop/_Show/IMG_071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924" r="6915" b="10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4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22.jpg" descr="/Users/marktittley/Desktop/_Show/IMG_07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5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27.jpg" descr="/Users/marktittley/Desktop/_Show/IMG_072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7664" r="14403" b="7694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6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28.jpg" descr="/Users/marktittley/Desktop/_Show/IMG_072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125" b="12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7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</Words>
  <Application>Microsoft Macintosh PowerPoint</Application>
  <PresentationFormat>On-screen Show (4:3)</PresentationFormat>
  <Paragraphs>4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10</cp:revision>
  <dcterms:created xsi:type="dcterms:W3CDTF">2017-03-25T07:03:26Z</dcterms:created>
  <dcterms:modified xsi:type="dcterms:W3CDTF">2017-03-25T07:31:43Z</dcterms:modified>
</cp:coreProperties>
</file>