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sldIdLst>
    <p:sldId id="257" r:id="rId3"/>
    <p:sldId id="365" r:id="rId4"/>
    <p:sldId id="378" r:id="rId5"/>
    <p:sldId id="404" r:id="rId6"/>
    <p:sldId id="403" r:id="rId7"/>
    <p:sldId id="429" r:id="rId8"/>
    <p:sldId id="432" r:id="rId9"/>
    <p:sldId id="434" r:id="rId10"/>
    <p:sldId id="430" r:id="rId11"/>
    <p:sldId id="431" r:id="rId12"/>
    <p:sldId id="407" r:id="rId13"/>
    <p:sldId id="405" r:id="rId14"/>
    <p:sldId id="406" r:id="rId15"/>
    <p:sldId id="410" r:id="rId16"/>
    <p:sldId id="409" r:id="rId17"/>
    <p:sldId id="397" r:id="rId18"/>
    <p:sldId id="414" r:id="rId19"/>
    <p:sldId id="415" r:id="rId20"/>
    <p:sldId id="416" r:id="rId21"/>
    <p:sldId id="417" r:id="rId22"/>
    <p:sldId id="419" r:id="rId23"/>
    <p:sldId id="408" r:id="rId24"/>
    <p:sldId id="420" r:id="rId25"/>
    <p:sldId id="421" r:id="rId26"/>
    <p:sldId id="422" r:id="rId27"/>
    <p:sldId id="423" r:id="rId28"/>
    <p:sldId id="424" r:id="rId29"/>
    <p:sldId id="425" r:id="rId30"/>
    <p:sldId id="413" r:id="rId31"/>
    <p:sldId id="427" r:id="rId32"/>
    <p:sldId id="428" r:id="rId33"/>
    <p:sldId id="426" r:id="rId34"/>
    <p:sldId id="399" r:id="rId35"/>
    <p:sldId id="312" r:id="rId36"/>
    <p:sldId id="398" r:id="rId37"/>
    <p:sldId id="32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E0F"/>
    <a:srgbClr val="5F96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09" autoAdjust="0"/>
  </p:normalViewPr>
  <p:slideViewPr>
    <p:cSldViewPr snapToGrid="0" snapToObjects="1" showGuides="1">
      <p:cViewPr varScale="1">
        <p:scale>
          <a:sx n="73" d="100"/>
          <a:sy n="73" d="100"/>
        </p:scale>
        <p:origin x="-1176" y="-112"/>
      </p:cViewPr>
      <p:guideLst>
        <p:guide orient="horz" pos="4184"/>
        <p:guide pos="288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17/03/31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our </a:t>
            </a:r>
            <a:r>
              <a:rPr lang="en-US" baseline="0" dirty="0" smtClean="0"/>
              <a:t>Party Night - w</a:t>
            </a:r>
            <a:r>
              <a:rPr lang="en-US" dirty="0" smtClean="0"/>
              <a:t>elcome to newcomers and regulars.</a:t>
            </a:r>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z="800" dirty="0" smtClean="0">
                <a:latin typeface="Calibri" charset="0"/>
              </a:rPr>
              <a:t>Question 5: </a:t>
            </a:r>
            <a:r>
              <a:rPr lang="en-ZA" sz="800" b="0" kern="1200" dirty="0" smtClean="0">
                <a:solidFill>
                  <a:schemeClr val="tx1"/>
                </a:solidFill>
                <a:latin typeface="+mn-lt"/>
                <a:ea typeface="+mn-ea"/>
                <a:cs typeface="+mn-cs"/>
              </a:rPr>
              <a:t>What new passion for life have you discovered in this past </a:t>
            </a:r>
            <a:r>
              <a:rPr lang="en-ZA" sz="800" b="0" dirty="0" smtClean="0"/>
              <a:t>t</a:t>
            </a:r>
            <a:r>
              <a:rPr lang="en-ZA" sz="800" b="0" kern="1200" dirty="0" smtClean="0">
                <a:solidFill>
                  <a:schemeClr val="tx1"/>
                </a:solidFill>
                <a:latin typeface="+mn-lt"/>
                <a:ea typeface="+mn-ea"/>
                <a:cs typeface="+mn-cs"/>
              </a:rPr>
              <a:t>erm?</a:t>
            </a:r>
            <a:endParaRPr lang="en-ZA" b="0"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6772384-D7AC-DB41-B683-275B08AFC134}"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Cross-Fit</a:t>
            </a:r>
            <a:r>
              <a:rPr lang="en-US" baseline="0" dirty="0" smtClean="0"/>
              <a:t> </a:t>
            </a:r>
            <a:r>
              <a:rPr lang="en-US" dirty="0" smtClean="0"/>
              <a:t>Night</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effectLst/>
              </a:rPr>
              <a:t>A</a:t>
            </a:r>
            <a:r>
              <a:rPr lang="en-US" dirty="0" smtClean="0"/>
              <a:t>ir Squats. Feet shoulder width apart (heels directly under shoulders) with toes slightly turned out. Weight should be distributed between the heel and mid-foot (heels).</a:t>
            </a:r>
            <a:r>
              <a:rPr lang="en-US" baseline="0" dirty="0" smtClean="0"/>
              <a:t> </a:t>
            </a:r>
            <a:r>
              <a:rPr lang="en-US" dirty="0" smtClean="0"/>
              <a:t>Maintaining a neutral spine (flat back), push the hips back then down. While pushing the hips back and down, make sure the knees stay inline with the toes (tracking). At no point should the knees roll inside of the ankle (collapse).</a:t>
            </a:r>
            <a:r>
              <a:rPr lang="en-US" baseline="0" dirty="0" smtClean="0"/>
              <a:t> C</a:t>
            </a:r>
            <a:r>
              <a:rPr lang="en-US" dirty="0" smtClean="0"/>
              <a:t>ontinue to descend until the crease of the hip is below the knee cap (full depth). After achieving full depth, stand to full extension in the hips and knees by driving through the heels.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Instruction Video:</a:t>
            </a:r>
            <a:r>
              <a:rPr lang="en-US" baseline="0" dirty="0" smtClean="0">
                <a:effectLst/>
              </a:rPr>
              <a:t> https://</a:t>
            </a:r>
            <a:r>
              <a:rPr lang="en-US" baseline="0" dirty="0" err="1" smtClean="0">
                <a:effectLst/>
              </a:rPr>
              <a:t>www.youtube.com</a:t>
            </a:r>
            <a:r>
              <a:rPr lang="en-US" baseline="0" dirty="0" smtClean="0">
                <a:effectLst/>
              </a:rPr>
              <a:t>/</a:t>
            </a:r>
            <a:r>
              <a:rPr lang="en-US" baseline="0" dirty="0" err="1" smtClean="0">
                <a:effectLst/>
              </a:rPr>
              <a:t>watch?v</a:t>
            </a:r>
            <a:r>
              <a:rPr lang="en-US" baseline="0" dirty="0" smtClean="0">
                <a:effectLst/>
              </a:rPr>
              <a:t>=</a:t>
            </a:r>
            <a:r>
              <a:rPr lang="en-US" baseline="0" dirty="0" err="1" smtClean="0">
                <a:effectLst/>
              </a:rPr>
              <a:t>JKtOS-xIbhg</a:t>
            </a:r>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In your own time, complete 10</a:t>
            </a:r>
            <a:r>
              <a:rPr lang="en-US" b="0" baseline="0" dirty="0" smtClean="0">
                <a:effectLst/>
              </a:rPr>
              <a:t> A</a:t>
            </a:r>
            <a:r>
              <a:rPr lang="en-US" dirty="0" smtClean="0"/>
              <a:t>ir Squats.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Dodge Ball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15</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4 Square Dodge Ball</a:t>
            </a:r>
            <a:r>
              <a:rPr lang="en-ZA" sz="1200" kern="1200" baseline="0" dirty="0" smtClean="0">
                <a:solidFill>
                  <a:schemeClr val="tx1"/>
                </a:solidFill>
                <a:effectLst/>
                <a:latin typeface="+mn-lt"/>
                <a:ea typeface="+mn-ea"/>
                <a:cs typeface="+mn-cs"/>
              </a:rPr>
              <a:t>: Instead of playing dodge ball with 2 teams facing each other - we will have four teams playing at the same time in a giant 4-Square field. The twist is that when you are hit with a ball you have to join the team that hit you wth the ball. You are never out!!! We will play for 4 minutes and see which team is the biggest.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16</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Martial Arts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17</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18</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Zumba Dance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19</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 meeting in Prayer.</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20</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Defense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22</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Ground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23</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24</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Barn Dance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25</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Block</a:t>
            </a:r>
            <a:r>
              <a:rPr lang="en-ZA" sz="1200" b="1" kern="1200" baseline="0" dirty="0" smtClean="0">
                <a:solidFill>
                  <a:schemeClr val="tx1"/>
                </a:solidFill>
                <a:effectLst/>
                <a:latin typeface="+mn-lt"/>
                <a:ea typeface="+mn-ea"/>
                <a:cs typeface="+mn-cs"/>
              </a:rPr>
              <a:t> Dance: </a:t>
            </a:r>
            <a:r>
              <a:rPr lang="en-ZA" sz="1200" kern="1200" baseline="0" dirty="0" smtClean="0">
                <a:solidFill>
                  <a:schemeClr val="tx1"/>
                </a:solidFill>
                <a:effectLst/>
                <a:latin typeface="+mn-lt"/>
                <a:ea typeface="+mn-ea"/>
                <a:cs typeface="+mn-cs"/>
              </a:rPr>
              <a:t>On our Barn Dance night we did a South African version of Barn Dance - a Block Dance. Let’s dance!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26</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Boot Camp Night.</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27</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Monkeys and Giraffes: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Every one pairs up and stands in a circle.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group must give in one personal item they have on themselves and the items are placed in the center of the circle. One person in each pair is names a Monkey while the other is named a Giraffe. When the leader calls “Monkey on Giraffe” the Monkey has to jump on the back of the Giraffe. And vice versa. When the leader calls “Monkey Around Giraffe” – the Monkey has to climb around the Giraffe and back onto it’s back without touching the ground (and vice versa). When the leader calls: “Monkey Run” or “Giraffe Run” the person with that name has to run around the outside of the circle until they get back to their partner and then run into the middle of the circle and grab one of the items. The pair who does not grab one of the items has to return to the circle and sit down (they are out). Continue playing until there is a winning pair left over.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28</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Sokkie</a:t>
            </a:r>
            <a:r>
              <a:rPr lang="en-US" baseline="0" dirty="0" smtClean="0"/>
              <a:t> Dance Night</a:t>
            </a:r>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t>29</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Term 1 Rewind - we are going to have some fun remembering all the events that we endured in our Fitness</a:t>
            </a:r>
            <a:r>
              <a:rPr lang="en-ZA" sz="1200" kern="1200" baseline="0" dirty="0" smtClean="0">
                <a:solidFill>
                  <a:schemeClr val="tx1"/>
                </a:solidFill>
                <a:effectLst/>
                <a:latin typeface="+mn-lt"/>
                <a:ea typeface="+mn-ea"/>
                <a:cs typeface="+mn-cs"/>
              </a:rPr>
              <a:t> Friday series this term</a:t>
            </a:r>
            <a:r>
              <a:rPr lang="mr-IN" sz="1200" kern="1200" baseline="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t>30</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Olympic Games Night</a:t>
            </a:r>
          </a:p>
        </p:txBody>
      </p:sp>
      <p:sp>
        <p:nvSpPr>
          <p:cNvPr id="4" name="Slide Number Placeholder 3"/>
          <p:cNvSpPr>
            <a:spLocks noGrp="1"/>
          </p:cNvSpPr>
          <p:nvPr>
            <p:ph type="sldNum" sz="quarter" idx="10"/>
          </p:nvPr>
        </p:nvSpPr>
        <p:spPr/>
        <p:txBody>
          <a:bodyPr/>
          <a:lstStyle/>
          <a:p>
            <a:fld id="{F9311662-CC30-7B43-8C83-100438E9FE78}" type="slidenum">
              <a:rPr lang="en-US" smtClean="0"/>
              <a:t>31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mn-lt"/>
                <a:ea typeface="+mn-ea"/>
                <a:cs typeface="+mn-cs"/>
              </a:rPr>
              <a:t>Over &amp; Under Relay: </a:t>
            </a:r>
            <a:r>
              <a:rPr lang="en-US" sz="1200" kern="1200" dirty="0" smtClean="0">
                <a:solidFill>
                  <a:schemeClr val="tx1"/>
                </a:solidFill>
                <a:effectLst/>
                <a:latin typeface="+mn-lt"/>
                <a:ea typeface="+mn-ea"/>
                <a:cs typeface="+mn-cs"/>
              </a:rPr>
              <a:t>Divide into four teams. Each team stands</a:t>
            </a:r>
            <a:r>
              <a:rPr lang="en-US" sz="1200" kern="1200" baseline="0" dirty="0" smtClean="0">
                <a:solidFill>
                  <a:schemeClr val="tx1"/>
                </a:solidFill>
                <a:effectLst/>
                <a:latin typeface="+mn-lt"/>
                <a:ea typeface="+mn-ea"/>
                <a:cs typeface="+mn-cs"/>
              </a:rPr>
              <a:t> in a line and </a:t>
            </a:r>
            <a:r>
              <a:rPr lang="en-US" sz="1200" kern="1200" dirty="0" smtClean="0">
                <a:solidFill>
                  <a:schemeClr val="tx1"/>
                </a:solidFill>
                <a:effectLst/>
                <a:latin typeface="+mn-lt"/>
                <a:ea typeface="+mn-ea"/>
                <a:cs typeface="+mn-cs"/>
              </a:rPr>
              <a:t>has to pass a ball over their heads and through their legs from the front person to the back person. The person at the back has to bun forward and pass</a:t>
            </a:r>
            <a:r>
              <a:rPr lang="en-US" sz="1200" kern="1200" baseline="0" dirty="0" smtClean="0">
                <a:solidFill>
                  <a:schemeClr val="tx1"/>
                </a:solidFill>
                <a:effectLst/>
                <a:latin typeface="+mn-lt"/>
                <a:ea typeface="+mn-ea"/>
                <a:cs typeface="+mn-cs"/>
              </a:rPr>
              <a:t> the ball over their heads to the person who was in the front. When each person has run once - the team sits down to show that they are finished.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32</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b="0" kern="1200" dirty="0" smtClean="0">
                <a:solidFill>
                  <a:schemeClr val="tx1"/>
                </a:solidFill>
                <a:effectLst/>
                <a:latin typeface="+mn-lt"/>
                <a:ea typeface="+mn-ea"/>
                <a:cs typeface="+mn-cs"/>
              </a:rPr>
              <a:t>Small Group Questions: (1)</a:t>
            </a:r>
            <a:r>
              <a:rPr lang="en-ZA" sz="1200" b="0" kern="1200" baseline="0" dirty="0" smtClean="0">
                <a:solidFill>
                  <a:schemeClr val="tx1"/>
                </a:solidFill>
                <a:effectLst/>
                <a:latin typeface="+mn-lt"/>
                <a:ea typeface="+mn-ea"/>
                <a:cs typeface="+mn-cs"/>
              </a:rPr>
              <a:t> What did you most enjoy doing tonight? (2) What one memory will you have of this term? (3) What plans do you have for the holiday break? (4) How can we pray for you as you take a break?</a:t>
            </a:r>
          </a:p>
          <a:p>
            <a:pPr marL="0" indent="0" defTabSz="455613">
              <a:lnSpc>
                <a:spcPct val="80000"/>
              </a:lnSpc>
              <a:spcAft>
                <a:spcPts val="1800"/>
              </a:spcAft>
              <a:buNone/>
            </a:pPr>
            <a:endParaRPr lang="en-Z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Friday</a:t>
            </a:r>
            <a:r>
              <a:rPr lang="en-US" baseline="0" dirty="0" smtClean="0"/>
              <a:t> Y</a:t>
            </a:r>
            <a:r>
              <a:rPr lang="en-US" dirty="0" smtClean="0"/>
              <a:t>outh until</a:t>
            </a:r>
            <a:r>
              <a:rPr lang="en-US" baseline="0" dirty="0" smtClean="0"/>
              <a:t> school starts again on the 21</a:t>
            </a:r>
            <a:r>
              <a:rPr lang="en-US" baseline="30000" dirty="0" smtClean="0"/>
              <a:t>st</a:t>
            </a:r>
            <a:r>
              <a:rPr lang="en-US" baseline="0" dirty="0" smtClean="0"/>
              <a:t> April.</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34</a:t>
            </a:fld>
            <a:endParaRPr lang="en-US"/>
          </a:p>
        </p:txBody>
      </p:sp>
    </p:spTree>
    <p:extLst>
      <p:ext uri="{BB962C8B-B14F-4D97-AF65-F5344CB8AC3E}">
        <p14:creationId xmlns:p14="http://schemas.microsoft.com/office/powerpoint/2010/main" val="9967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Sunday Youth until</a:t>
            </a:r>
            <a:r>
              <a:rPr lang="en-US" baseline="0" dirty="0" smtClean="0"/>
              <a:t> after school starts again on the 23</a:t>
            </a:r>
            <a:r>
              <a:rPr lang="en-US" baseline="30000" dirty="0" smtClean="0"/>
              <a:t>rd</a:t>
            </a:r>
            <a:r>
              <a:rPr lang="en-US" baseline="0" dirty="0" smtClean="0"/>
              <a:t> of April.</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35</a:t>
            </a:fld>
            <a:endParaRPr lang="en-US"/>
          </a:p>
        </p:txBody>
      </p:sp>
    </p:spTree>
    <p:extLst>
      <p:ext uri="{BB962C8B-B14F-4D97-AF65-F5344CB8AC3E}">
        <p14:creationId xmlns:p14="http://schemas.microsoft.com/office/powerpoint/2010/main" val="9967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 Tonight because it is our end of the term party we are serving Donuts, Chips,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Ice Cream Cones and Fizzy Drinks!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Chill Out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4</a:t>
            </a:fld>
            <a:endParaRPr lang="en-US"/>
          </a:p>
        </p:txBody>
      </p:sp>
    </p:spTree>
    <p:extLst>
      <p:ext uri="{BB962C8B-B14F-4D97-AF65-F5344CB8AC3E}">
        <p14:creationId xmlns:p14="http://schemas.microsoft.com/office/powerpoint/2010/main" val="27726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Speed Relating: Let’s get into two</a:t>
            </a:r>
            <a:r>
              <a:rPr lang="en-ZA" sz="1200" kern="1200" baseline="0" dirty="0" smtClean="0">
                <a:solidFill>
                  <a:schemeClr val="tx1"/>
                </a:solidFill>
                <a:effectLst/>
                <a:latin typeface="+mn-lt"/>
                <a:ea typeface="+mn-ea"/>
                <a:cs typeface="+mn-cs"/>
              </a:rPr>
              <a:t> large circles - the inside circle facing out and the outside circle facing in. Introduce yourself to the person in front of you and take turns answering the question. Then the outside circle will rotate to their right for the next question and repeat until we are done.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Question 1: What was your favourite</a:t>
            </a:r>
            <a:r>
              <a:rPr lang="en-ZA" baseline="0" dirty="0" smtClean="0">
                <a:latin typeface="Calibri" charset="0"/>
              </a:rPr>
              <a:t> event at youth this term?</a:t>
            </a:r>
            <a:endParaRPr lang="en-ZA"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6772384-D7AC-DB41-B683-275B08AFC134}"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Question 2: What was the hardest thing that you did on a Friday night this term?</a:t>
            </a:r>
            <a:endParaRPr lang="en-ZA"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6772384-D7AC-DB41-B683-275B08AFC134}"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Question 3: What are you hoping we don’t do tonight as we review Term 1?</a:t>
            </a:r>
            <a:endParaRPr lang="en-ZA"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8DDBF73E-2183-2044-9331-DF97BF6A4642}"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z="800" dirty="0" smtClean="0">
                <a:latin typeface="Calibri" charset="0"/>
              </a:rPr>
              <a:t>Question 4: </a:t>
            </a:r>
            <a:r>
              <a:rPr lang="en-ZA" sz="800" b="0" kern="1200" dirty="0" smtClean="0">
                <a:solidFill>
                  <a:schemeClr val="tx1"/>
                </a:solidFill>
                <a:latin typeface="+mn-lt"/>
                <a:ea typeface="+mn-ea"/>
                <a:cs typeface="+mn-cs"/>
              </a:rPr>
              <a:t>What have you been challenged about during the events this term?</a:t>
            </a:r>
            <a:endParaRPr lang="en-ZA" b="0" dirty="0">
              <a:latin typeface="Calibri" charset="0"/>
            </a:endParaRPr>
          </a:p>
        </p:txBody>
      </p:sp>
      <p:sp>
        <p:nvSpPr>
          <p:cNvPr id="146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CC802824-9324-AF48-9659-5933576B4641}" type="slidenum">
              <a:rPr lang="en-ZA" sz="1200">
                <a:solidFill>
                  <a:srgbClr val="000000"/>
                </a:solidFill>
                <a:latin typeface="Calibri" charset="0"/>
              </a:rPr>
              <a:pPr eaLnBrk="1" hangingPunct="1"/>
              <a:t>9</a:t>
            </a:fld>
            <a:endParaRPr lang="en-ZA"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17/03/31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17/03/31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17/03/31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17/03/31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17/03/31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17/03/31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17/03/31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277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978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796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15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544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02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750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219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332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44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136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9685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461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5990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123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522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278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580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968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330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45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013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832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501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329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694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622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70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094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944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816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473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70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658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3759</TotalTime>
  <Words>906</Words>
  <Application>Microsoft Macintosh PowerPoint</Application>
  <PresentationFormat>On-screen Show (4:3)</PresentationFormat>
  <Paragraphs>68</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244</cp:revision>
  <dcterms:created xsi:type="dcterms:W3CDTF">2016-12-01T10:43:56Z</dcterms:created>
  <dcterms:modified xsi:type="dcterms:W3CDTF">2017-03-31T13:52:55Z</dcterms:modified>
</cp:coreProperties>
</file>