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1" r:id="rId3"/>
    <p:sldId id="266" r:id="rId4"/>
    <p:sldId id="269" r:id="rId5"/>
    <p:sldId id="270" r:id="rId6"/>
    <p:sldId id="271" r:id="rId7"/>
    <p:sldId id="273" r:id="rId8"/>
    <p:sldId id="279" r:id="rId9"/>
    <p:sldId id="280" r:id="rId10"/>
    <p:sldId id="282" r:id="rId11"/>
    <p:sldId id="284" r:id="rId12"/>
    <p:sldId id="286" r:id="rId13"/>
    <p:sldId id="288" r:id="rId14"/>
    <p:sldId id="292" r:id="rId15"/>
    <p:sldId id="294" r:id="rId16"/>
    <p:sldId id="298" r:id="rId17"/>
    <p:sldId id="302" r:id="rId18"/>
    <p:sldId id="304" r:id="rId19"/>
    <p:sldId id="309" r:id="rId20"/>
    <p:sldId id="311" r:id="rId21"/>
    <p:sldId id="313" r:id="rId22"/>
    <p:sldId id="316" r:id="rId23"/>
    <p:sldId id="318" r:id="rId24"/>
    <p:sldId id="322" r:id="rId25"/>
    <p:sldId id="324" r:id="rId26"/>
    <p:sldId id="326" r:id="rId27"/>
    <p:sldId id="328" r:id="rId28"/>
    <p:sldId id="331" r:id="rId29"/>
    <p:sldId id="335" r:id="rId30"/>
    <p:sldId id="340" r:id="rId31"/>
    <p:sldId id="342" r:id="rId32"/>
    <p:sldId id="346" r:id="rId33"/>
    <p:sldId id="347" r:id="rId34"/>
    <p:sldId id="350" r:id="rId35"/>
    <p:sldId id="352" r:id="rId36"/>
    <p:sldId id="353" r:id="rId37"/>
    <p:sldId id="354" r:id="rId38"/>
    <p:sldId id="355" r:id="rId39"/>
    <p:sldId id="356" r:id="rId40"/>
    <p:sldId id="362" r:id="rId41"/>
    <p:sldId id="363" r:id="rId42"/>
    <p:sldId id="366" r:id="rId43"/>
    <p:sldId id="368" r:id="rId44"/>
    <p:sldId id="372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0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04D7C-9C21-8C42-92E0-56C6BB7B1F4A}" type="datetimeFigureOut">
              <a:rPr lang="en-US" smtClean="0"/>
              <a:t>17/04/01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26EF-94F8-E940-A757-89A3FDEB5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6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04D7C-9C21-8C42-92E0-56C6BB7B1F4A}" type="datetimeFigureOut">
              <a:rPr lang="en-US" smtClean="0"/>
              <a:t>17/04/01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26EF-94F8-E940-A757-89A3FDEB5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34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04D7C-9C21-8C42-92E0-56C6BB7B1F4A}" type="datetimeFigureOut">
              <a:rPr lang="en-US" smtClean="0"/>
              <a:t>17/04/01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26EF-94F8-E940-A757-89A3FDEB5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3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04D7C-9C21-8C42-92E0-56C6BB7B1F4A}" type="datetimeFigureOut">
              <a:rPr lang="en-US" smtClean="0"/>
              <a:t>17/04/01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26EF-94F8-E940-A757-89A3FDEB5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3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04D7C-9C21-8C42-92E0-56C6BB7B1F4A}" type="datetimeFigureOut">
              <a:rPr lang="en-US" smtClean="0"/>
              <a:t>17/04/01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26EF-94F8-E940-A757-89A3FDEB5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7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04D7C-9C21-8C42-92E0-56C6BB7B1F4A}" type="datetimeFigureOut">
              <a:rPr lang="en-US" smtClean="0"/>
              <a:t>17/04/01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26EF-94F8-E940-A757-89A3FDEB5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9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04D7C-9C21-8C42-92E0-56C6BB7B1F4A}" type="datetimeFigureOut">
              <a:rPr lang="en-US" smtClean="0"/>
              <a:t>17/04/01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26EF-94F8-E940-A757-89A3FDEB5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6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04D7C-9C21-8C42-92E0-56C6BB7B1F4A}" type="datetimeFigureOut">
              <a:rPr lang="en-US" smtClean="0"/>
              <a:t>17/04/01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26EF-94F8-E940-A757-89A3FDEB5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28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04D7C-9C21-8C42-92E0-56C6BB7B1F4A}" type="datetimeFigureOut">
              <a:rPr lang="en-US" smtClean="0"/>
              <a:t>17/04/01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26EF-94F8-E940-A757-89A3FDEB5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57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04D7C-9C21-8C42-92E0-56C6BB7B1F4A}" type="datetimeFigureOut">
              <a:rPr lang="en-US" smtClean="0"/>
              <a:t>17/04/01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26EF-94F8-E940-A757-89A3FDEB5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31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04D7C-9C21-8C42-92E0-56C6BB7B1F4A}" type="datetimeFigureOut">
              <a:rPr lang="en-US" smtClean="0"/>
              <a:t>17/04/01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26EF-94F8-E940-A757-89A3FDEB5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9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04D7C-9C21-8C42-92E0-56C6BB7B1F4A}" type="datetimeFigureOut">
              <a:rPr lang="en-US" smtClean="0"/>
              <a:t>17/04/01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B26EF-94F8-E940-A757-89A3FDEB5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5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_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1693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1695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1698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1700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1704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1707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1716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1720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1722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1728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1652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1732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1734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1739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1741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1748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1752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1754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1760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1765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1769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1658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1775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1778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1783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1785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1789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1791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1793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1795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1796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1797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1666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1807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1808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1813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1817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1823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1667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1670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1672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1680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1684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1.jpg" descr="/Users/marktittley/Desktop/_Show/_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9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93.jpg" descr="/Users/marktittley/Desktop/_Show/IMG_16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80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95.jpg" descr="/Users/marktittley/Desktop/_Show/IMG_16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28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98.jpg" descr="/Users/marktittley/Desktop/_Show/IMG_16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53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00.jpg" descr="/Users/marktittley/Desktop/_Show/IMG_17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11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04.jpg" descr="/Users/marktittley/Desktop/_Show/IMG_17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87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07.jpg" descr="/Users/marktittley/Desktop/_Show/IMG_17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5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10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16.jpg" descr="/Users/marktittley/Desktop/_Show/IMG_17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68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20.jpg" descr="/Users/marktittley/Desktop/_Show/IMG_17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81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22.jpg" descr="/Users/marktittley/Desktop/_Show/IMG_17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6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36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28.jpg" descr="/Users/marktittley/Desktop/_Show/IMG_17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44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52.jpg" descr="/Users/marktittley/Desktop/_Show/IMG_16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16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32.jpg" descr="/Users/marktittley/Desktop/_Show/IMG_17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7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11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34.jpg" descr="/Users/marktittley/Desktop/_Show/IMG_17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51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39.jpg" descr="/Users/marktittley/Desktop/_Show/IMG_17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9144000" cy="602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94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41.jpg" descr="/Users/marktittley/Desktop/_Show/IMG_17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48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48.jpg" descr="/Users/marktittley/Desktop/_Show/IMG_17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88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52.jpg" descr="/Users/marktittley/Desktop/_Show/IMG_17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03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54.jpg" descr="/Users/marktittley/Desktop/_Show/IMG_17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47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60.jpg" descr="/Users/marktittley/Desktop/_Show/IMG_17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9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65.jpg" descr="/Users/marktittley/Desktop/_Show/IMG_17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43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69.jpg" descr="/Users/marktittley/Desktop/_Show/IMG_17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81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58.jpg" descr="/Users/marktittley/Desktop/_Show/IMG_16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3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75.jpg" descr="/Users/marktittley/Desktop/_Show/IMG_17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10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78.jpg" descr="/Users/marktittley/Desktop/_Show/IMG_177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37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83.jpg" descr="/Users/marktittley/Desktop/_Show/IMG_17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73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85.jpg" descr="/Users/marktittley/Desktop/_Show/IMG_17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14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89.jpg" descr="/Users/marktittley/Desktop/_Show/IMG_17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91.jpg" descr="/Users/marktittley/Desktop/_Show/IMG_17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60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93.jpg" descr="/Users/marktittley/Desktop/_Show/IMG_17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08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95.jpg" descr="/Users/marktittley/Desktop/_Show/IMG_17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973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96.jpg" descr="/Users/marktittley/Desktop/_Show/IMG_17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48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97.jpg" descr="/Users/marktittley/Desktop/_Show/IMG_17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60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66.jpg" descr="/Users/marktittley/Desktop/_Show/IMG_16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134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807.jpg" descr="/Users/marktittley/Desktop/_Show/IMG_18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94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808.jpg" descr="/Users/marktittley/Desktop/_Show/IMG_18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82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813.jpg" descr="/Users/marktittley/Desktop/_Show/IMG_18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42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817.jpg" descr="/Users/marktittley/Desktop/_Show/IMG_18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234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823.jpg" descr="/Users/marktittley/Desktop/_Show/IMG_18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5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67.jpg" descr="/Users/marktittley/Desktop/_Show/IMG_16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62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70.jpg" descr="/Users/marktittley/Desktop/_Show/IMG_16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58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72.jpg" descr="/Users/marktittley/Desktop/_Show/IMG_16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82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80.jpg" descr="/Users/marktittley/Desktop/_Show/IMG_168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46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84.jpg" descr="/Users/marktittley/Desktop/_Show/IMG_16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79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On-screen Show (4:3)</PresentationFormat>
  <Paragraphs>0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2017-04-01T08:07:02Z</dcterms:created>
  <dcterms:modified xsi:type="dcterms:W3CDTF">2017-04-01T08:11:55Z</dcterms:modified>
</cp:coreProperties>
</file>