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9"/>
  </p:notesMasterIdLst>
  <p:sldIdLst>
    <p:sldId id="590" r:id="rId2"/>
    <p:sldId id="603" r:id="rId3"/>
    <p:sldId id="639" r:id="rId4"/>
    <p:sldId id="644" r:id="rId5"/>
    <p:sldId id="598" r:id="rId6"/>
    <p:sldId id="645" r:id="rId7"/>
    <p:sldId id="640" r:id="rId8"/>
    <p:sldId id="662" r:id="rId9"/>
    <p:sldId id="663" r:id="rId10"/>
    <p:sldId id="664" r:id="rId11"/>
    <p:sldId id="665" r:id="rId12"/>
    <p:sldId id="666" r:id="rId13"/>
    <p:sldId id="667" r:id="rId14"/>
    <p:sldId id="649" r:id="rId15"/>
    <p:sldId id="647" r:id="rId16"/>
    <p:sldId id="668" r:id="rId17"/>
    <p:sldId id="659" r:id="rId18"/>
    <p:sldId id="660" r:id="rId19"/>
    <p:sldId id="669" r:id="rId20"/>
    <p:sldId id="670" r:id="rId21"/>
    <p:sldId id="671" r:id="rId22"/>
    <p:sldId id="674" r:id="rId23"/>
    <p:sldId id="675" r:id="rId24"/>
    <p:sldId id="672" r:id="rId25"/>
    <p:sldId id="658" r:id="rId26"/>
    <p:sldId id="673" r:id="rId27"/>
    <p:sldId id="599" r:id="rId28"/>
  </p:sldIdLst>
  <p:sldSz cx="9144000" cy="6858000" type="screen4x3"/>
  <p:notesSz cx="6858000" cy="9144000"/>
  <p:defaultText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00FF00"/>
    <a:srgbClr val="F7FEC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3" autoAdjust="0"/>
    <p:restoredTop sz="89247" autoAdjust="0"/>
  </p:normalViewPr>
  <p:slideViewPr>
    <p:cSldViewPr snapToGrid="0" snapToObjects="1">
      <p:cViewPr varScale="1">
        <p:scale>
          <a:sx n="78" d="100"/>
          <a:sy n="78" d="100"/>
        </p:scale>
        <p:origin x="-480" y="-120"/>
      </p:cViewPr>
      <p:guideLst>
        <p:guide orient="horz" pos="3372"/>
        <p:guide pos="5368"/>
        <p:guide pos="15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3D6057-5DE8-5C40-89A8-A83429742792}" type="datetimeFigureOut">
              <a:rPr lang="en-US" smtClean="0"/>
              <a:t>15/02/07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A54FF6-7625-8F45-AE97-9135AE254E1B}" type="slidenum">
              <a:rPr lang="en-US" smtClean="0"/>
              <a:t>‹#›</a:t>
            </a:fld>
            <a:endParaRPr lang="en-US"/>
          </a:p>
        </p:txBody>
      </p:sp>
    </p:spTree>
    <p:extLst>
      <p:ext uri="{BB962C8B-B14F-4D97-AF65-F5344CB8AC3E}">
        <p14:creationId xmlns:p14="http://schemas.microsoft.com/office/powerpoint/2010/main" val="3851452518"/>
      </p:ext>
    </p:extLst>
  </p:cSld>
  <p:clrMap bg1="lt1" tx1="dk1" bg2="lt2" tx2="dk2" accent1="accent1" accent2="accent2" accent3="accent3" accent4="accent4" accent5="accent5" accent6="accent6" hlink="hlink" folHlink="folHlink"/>
  <p:notesStyle>
    <a:lvl1pPr marL="0" algn="l" defTabSz="457145" rtl="0" eaLnBrk="1" latinLnBrk="0" hangingPunct="1">
      <a:defRPr sz="1200" kern="1200">
        <a:solidFill>
          <a:schemeClr val="tx1"/>
        </a:solidFill>
        <a:latin typeface="+mn-lt"/>
        <a:ea typeface="+mn-ea"/>
        <a:cs typeface="+mn-cs"/>
      </a:defRPr>
    </a:lvl1pPr>
    <a:lvl2pPr marL="457145" algn="l" defTabSz="457145" rtl="0" eaLnBrk="1" latinLnBrk="0" hangingPunct="1">
      <a:defRPr sz="1200" kern="1200">
        <a:solidFill>
          <a:schemeClr val="tx1"/>
        </a:solidFill>
        <a:latin typeface="+mn-lt"/>
        <a:ea typeface="+mn-ea"/>
        <a:cs typeface="+mn-cs"/>
      </a:defRPr>
    </a:lvl2pPr>
    <a:lvl3pPr marL="914290" algn="l" defTabSz="457145" rtl="0" eaLnBrk="1" latinLnBrk="0" hangingPunct="1">
      <a:defRPr sz="1200" kern="1200">
        <a:solidFill>
          <a:schemeClr val="tx1"/>
        </a:solidFill>
        <a:latin typeface="+mn-lt"/>
        <a:ea typeface="+mn-ea"/>
        <a:cs typeface="+mn-cs"/>
      </a:defRPr>
    </a:lvl3pPr>
    <a:lvl4pPr marL="1371435" algn="l" defTabSz="457145" rtl="0" eaLnBrk="1" latinLnBrk="0" hangingPunct="1">
      <a:defRPr sz="1200" kern="1200">
        <a:solidFill>
          <a:schemeClr val="tx1"/>
        </a:solidFill>
        <a:latin typeface="+mn-lt"/>
        <a:ea typeface="+mn-ea"/>
        <a:cs typeface="+mn-cs"/>
      </a:defRPr>
    </a:lvl4pPr>
    <a:lvl5pPr marL="1828581" algn="l" defTabSz="457145" rtl="0" eaLnBrk="1" latinLnBrk="0" hangingPunct="1">
      <a:defRPr sz="1200" kern="1200">
        <a:solidFill>
          <a:schemeClr val="tx1"/>
        </a:solidFill>
        <a:latin typeface="+mn-lt"/>
        <a:ea typeface="+mn-ea"/>
        <a:cs typeface="+mn-cs"/>
      </a:defRPr>
    </a:lvl5pPr>
    <a:lvl6pPr marL="2285726" algn="l" defTabSz="457145" rtl="0" eaLnBrk="1" latinLnBrk="0" hangingPunct="1">
      <a:defRPr sz="1200" kern="1200">
        <a:solidFill>
          <a:schemeClr val="tx1"/>
        </a:solidFill>
        <a:latin typeface="+mn-lt"/>
        <a:ea typeface="+mn-ea"/>
        <a:cs typeface="+mn-cs"/>
      </a:defRPr>
    </a:lvl6pPr>
    <a:lvl7pPr marL="2742871" algn="l" defTabSz="457145" rtl="0" eaLnBrk="1" latinLnBrk="0" hangingPunct="1">
      <a:defRPr sz="1200" kern="1200">
        <a:solidFill>
          <a:schemeClr val="tx1"/>
        </a:solidFill>
        <a:latin typeface="+mn-lt"/>
        <a:ea typeface="+mn-ea"/>
        <a:cs typeface="+mn-cs"/>
      </a:defRPr>
    </a:lvl7pPr>
    <a:lvl8pPr marL="3200016" algn="l" defTabSz="457145" rtl="0" eaLnBrk="1" latinLnBrk="0" hangingPunct="1">
      <a:defRPr sz="1200" kern="1200">
        <a:solidFill>
          <a:schemeClr val="tx1"/>
        </a:solidFill>
        <a:latin typeface="+mn-lt"/>
        <a:ea typeface="+mn-ea"/>
        <a:cs typeface="+mn-cs"/>
      </a:defRPr>
    </a:lvl8pPr>
    <a:lvl9pPr marL="3657161" algn="l" defTabSz="457145"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smtClean="0"/>
              <a:t>GTA Night</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Stuff to Get:</a:t>
            </a:r>
          </a:p>
          <a:p>
            <a:r>
              <a:rPr lang="en-US" sz="1200" kern="1200" dirty="0" smtClean="0">
                <a:solidFill>
                  <a:schemeClr val="tx1"/>
                </a:solidFill>
                <a:latin typeface="+mn-lt"/>
                <a:ea typeface="+mn-ea"/>
                <a:cs typeface="+mn-cs"/>
              </a:rPr>
              <a:t>* Prizes</a:t>
            </a:r>
          </a:p>
          <a:p>
            <a:r>
              <a:rPr lang="en-US" sz="1200" kern="1200" dirty="0" smtClean="0">
                <a:solidFill>
                  <a:schemeClr val="tx1"/>
                </a:solidFill>
                <a:latin typeface="+mn-lt"/>
                <a:ea typeface="+mn-ea"/>
                <a:cs typeface="+mn-cs"/>
              </a:rPr>
              <a:t>* Leaders for games</a:t>
            </a:r>
          </a:p>
          <a:p>
            <a:r>
              <a:rPr lang="en-US" sz="1200" kern="1200" dirty="0" smtClean="0">
                <a:solidFill>
                  <a:schemeClr val="tx1"/>
                </a:solidFill>
                <a:latin typeface="+mn-lt"/>
                <a:ea typeface="+mn-ea"/>
                <a:cs typeface="+mn-cs"/>
              </a:rPr>
              <a:t>* 10 Objects</a:t>
            </a:r>
          </a:p>
          <a:p>
            <a:r>
              <a:rPr lang="is-IS" sz="1200" kern="1200" dirty="0" smtClean="0">
                <a:solidFill>
                  <a:schemeClr val="tx1"/>
                </a:solidFill>
                <a:latin typeface="+mn-lt"/>
                <a:ea typeface="+mn-ea"/>
                <a:cs typeface="+mn-cs"/>
              </a:rPr>
              <a:t>* 4 Flags for</a:t>
            </a:r>
            <a:r>
              <a:rPr lang="is-IS" sz="1200" kern="1200" baseline="0" dirty="0" smtClean="0">
                <a:solidFill>
                  <a:schemeClr val="tx1"/>
                </a:solidFill>
                <a:latin typeface="+mn-lt"/>
                <a:ea typeface="+mn-ea"/>
                <a:cs typeface="+mn-cs"/>
              </a:rPr>
              <a:t> Capture the Flag – 2 red and 2 yellow</a:t>
            </a:r>
            <a:endParaRPr lang="is-IS" sz="1200" kern="1200" dirty="0" smtClean="0">
              <a:solidFill>
                <a:schemeClr val="tx1"/>
              </a:solidFill>
              <a:latin typeface="+mn-lt"/>
              <a:ea typeface="+mn-ea"/>
              <a:cs typeface="+mn-cs"/>
            </a:endParaRPr>
          </a:p>
          <a:p>
            <a:pPr marL="171450" indent="-171450">
              <a:buFontTx/>
              <a:buChar char="•"/>
            </a:pPr>
            <a:r>
              <a:rPr lang="en-US" sz="1200" kern="1200" dirty="0" smtClean="0">
                <a:solidFill>
                  <a:schemeClr val="tx1"/>
                </a:solidFill>
                <a:latin typeface="+mn-lt"/>
                <a:ea typeface="+mn-ea"/>
                <a:cs typeface="+mn-cs"/>
              </a:rPr>
              <a:t>6</a:t>
            </a:r>
            <a:r>
              <a:rPr lang="en-US" sz="1200" kern="1200" baseline="0" dirty="0" smtClean="0">
                <a:solidFill>
                  <a:schemeClr val="tx1"/>
                </a:solidFill>
                <a:latin typeface="+mn-lt"/>
                <a:ea typeface="+mn-ea"/>
                <a:cs typeface="+mn-cs"/>
              </a:rPr>
              <a:t> Team Flags</a:t>
            </a:r>
          </a:p>
          <a:p>
            <a:pPr marL="171450" indent="-171450">
              <a:buFontTx/>
              <a:buChar char="•"/>
            </a:pP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a:t>
            </a:r>
          </a:p>
        </p:txBody>
      </p:sp>
      <p:sp>
        <p:nvSpPr>
          <p:cNvPr id="4" name="Slide Number Placeholder 3"/>
          <p:cNvSpPr>
            <a:spLocks noGrp="1"/>
          </p:cNvSpPr>
          <p:nvPr>
            <p:ph type="sldNum" sz="quarter" idx="10"/>
          </p:nvPr>
        </p:nvSpPr>
        <p:spPr/>
        <p:txBody>
          <a:bodyPr/>
          <a:lstStyle/>
          <a:p>
            <a:fld id="{1B76B6BF-B88A-A84A-B4EA-7A1DC6EF6D27}" type="slidenum">
              <a:rPr lang="en-US" smtClean="0"/>
              <a:t>10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Yellow</a:t>
            </a:r>
          </a:p>
        </p:txBody>
      </p:sp>
      <p:sp>
        <p:nvSpPr>
          <p:cNvPr id="4" name="Slide Number Placeholder 3"/>
          <p:cNvSpPr>
            <a:spLocks noGrp="1"/>
          </p:cNvSpPr>
          <p:nvPr>
            <p:ph type="sldNum" sz="quarter" idx="10"/>
          </p:nvPr>
        </p:nvSpPr>
        <p:spPr/>
        <p:txBody>
          <a:bodyPr/>
          <a:lstStyle/>
          <a:p>
            <a:fld id="{1B76B6BF-B88A-A84A-B4EA-7A1DC6EF6D27}" type="slidenum">
              <a:rPr lang="en-US" smtClean="0"/>
              <a:t>11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Purple</a:t>
            </a:r>
          </a:p>
        </p:txBody>
      </p:sp>
      <p:sp>
        <p:nvSpPr>
          <p:cNvPr id="4" name="Slide Number Placeholder 3"/>
          <p:cNvSpPr>
            <a:spLocks noGrp="1"/>
          </p:cNvSpPr>
          <p:nvPr>
            <p:ph type="sldNum" sz="quarter" idx="10"/>
          </p:nvPr>
        </p:nvSpPr>
        <p:spPr/>
        <p:txBody>
          <a:bodyPr/>
          <a:lstStyle/>
          <a:p>
            <a:fld id="{1B76B6BF-B88A-A84A-B4EA-7A1DC6EF6D27}" type="slidenum">
              <a:rPr lang="en-US" smtClean="0"/>
              <a:t>12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Grey</a:t>
            </a:r>
          </a:p>
        </p:txBody>
      </p:sp>
      <p:sp>
        <p:nvSpPr>
          <p:cNvPr id="4" name="Slide Number Placeholder 3"/>
          <p:cNvSpPr>
            <a:spLocks noGrp="1"/>
          </p:cNvSpPr>
          <p:nvPr>
            <p:ph type="sldNum" sz="quarter" idx="10"/>
          </p:nvPr>
        </p:nvSpPr>
        <p:spPr/>
        <p:txBody>
          <a:bodyPr/>
          <a:lstStyle/>
          <a:p>
            <a:fld id="{1B76B6BF-B88A-A84A-B4EA-7A1DC6EF6D27}" type="slidenum">
              <a:rPr lang="en-US" smtClean="0"/>
              <a:t>13</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Flags: You receive a coloured flag to keep with your team during the missions</a:t>
            </a:r>
            <a:r>
              <a:rPr lang="en-GB" sz="1200" kern="1200" baseline="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Rules: You are going to move through 3 venues </a:t>
            </a:r>
            <a:r>
              <a:rPr lang="en-ZA" sz="1200" kern="1200" baseline="0" dirty="0" smtClean="0">
                <a:solidFill>
                  <a:schemeClr val="tx1"/>
                </a:solidFill>
                <a:effectLst/>
                <a:latin typeface="+mn-lt"/>
                <a:ea typeface="+mn-ea"/>
                <a:cs typeface="+mn-cs"/>
              </a:rPr>
              <a:t>where </a:t>
            </a:r>
            <a:r>
              <a:rPr lang="en-ZA" sz="1200" kern="1200" dirty="0" smtClean="0">
                <a:solidFill>
                  <a:schemeClr val="tx1"/>
                </a:solidFill>
                <a:effectLst/>
                <a:latin typeface="+mn-lt"/>
                <a:ea typeface="+mn-ea"/>
                <a:cs typeface="+mn-cs"/>
              </a:rPr>
              <a:t>2 teams will compete</a:t>
            </a:r>
            <a:r>
              <a:rPr lang="en-ZA" sz="1200" kern="1200" baseline="0" dirty="0" smtClean="0">
                <a:solidFill>
                  <a:schemeClr val="tx1"/>
                </a:solidFill>
                <a:effectLst/>
                <a:latin typeface="+mn-lt"/>
                <a:ea typeface="+mn-ea"/>
                <a:cs typeface="+mn-cs"/>
              </a:rPr>
              <a:t> at a time</a:t>
            </a:r>
            <a:r>
              <a:rPr lang="en-ZA" sz="1200" kern="1200" dirty="0" smtClean="0">
                <a:solidFill>
                  <a:schemeClr val="tx1"/>
                </a:solidFill>
                <a:effectLst/>
                <a:latin typeface="+mn-lt"/>
                <a:ea typeface="+mn-ea"/>
                <a:cs typeface="+mn-cs"/>
              </a:rPr>
              <a:t>: the Youth room, Diz </a:t>
            </a:r>
            <a:r>
              <a:rPr lang="en-ZA" sz="1200" kern="1200" baseline="0" dirty="0" smtClean="0">
                <a:solidFill>
                  <a:schemeClr val="tx1"/>
                </a:solidFill>
                <a:effectLst/>
                <a:latin typeface="+mn-lt"/>
                <a:ea typeface="+mn-ea"/>
                <a:cs typeface="+mn-cs"/>
              </a:rPr>
              <a:t>room and Kids room. You will compete against another team and you will earn points for successes and winning and prizes will be handed out later.</a:t>
            </a:r>
          </a:p>
        </p:txBody>
      </p:sp>
      <p:sp>
        <p:nvSpPr>
          <p:cNvPr id="4" name="Slide Number Placeholder 3"/>
          <p:cNvSpPr>
            <a:spLocks noGrp="1"/>
          </p:cNvSpPr>
          <p:nvPr>
            <p:ph type="sldNum" sz="quarter" idx="10"/>
          </p:nvPr>
        </p:nvSpPr>
        <p:spPr/>
        <p:txBody>
          <a:bodyPr/>
          <a:lstStyle/>
          <a:p>
            <a:fld id="{BB7EA155-D7D1-CE47-84CA-19517ADA7252}" type="slidenum">
              <a:rPr lang="en-US" smtClean="0"/>
              <a:t>15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Mission 1: Catch the Crooks - There will be a team of cops and a team of robbers. Decide on a location for the jail. The cops have to catch the robbers and put them in jail – this is done by tagging people. A robber can tag another robber in jail and they are released and have 30 seconds to get away from the area. Each team gets 5 minutes as cops and 5 minutes as robbers and the team with the most people out of jail at the end of their round wins 5 points.</a:t>
            </a:r>
          </a:p>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Venue:</a:t>
            </a:r>
            <a:r>
              <a:rPr lang="en-ZA" sz="1200" kern="1200" baseline="0" dirty="0" smtClean="0">
                <a:solidFill>
                  <a:schemeClr val="tx1"/>
                </a:solidFill>
                <a:effectLst/>
                <a:latin typeface="+mn-lt"/>
                <a:ea typeface="+mn-ea"/>
                <a:cs typeface="+mn-cs"/>
              </a:rPr>
              <a:t> Youth Room</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mn-ea"/>
                <a:cs typeface="+mn-cs"/>
              </a:rPr>
              <a:t>Mission 2: Capture</a:t>
            </a:r>
            <a:r>
              <a:rPr lang="en-ZA" sz="1200" kern="1200" baseline="0" dirty="0" smtClean="0">
                <a:solidFill>
                  <a:schemeClr val="tx1"/>
                </a:solidFill>
                <a:effectLst/>
                <a:latin typeface="+mn-lt"/>
                <a:ea typeface="+mn-ea"/>
                <a:cs typeface="+mn-cs"/>
              </a:rPr>
              <a:t> the Flag </a:t>
            </a:r>
            <a:r>
              <a:rPr lang="en-ZA" sz="1200" kern="1200" dirty="0" smtClean="0">
                <a:solidFill>
                  <a:schemeClr val="tx1"/>
                </a:solidFill>
                <a:effectLst/>
                <a:latin typeface="+mn-lt"/>
                <a:ea typeface="+mn-ea"/>
                <a:cs typeface="+mn-cs"/>
              </a:rPr>
              <a:t>- Each team is given 2 flags (of the same colour – one team gets 2 red  flags and the other gets 2 yellow flags) – one is the true flag and the other is the decoy. A small black symbol on the flag indicates which is the true flag. The teams then have 10 minutes to capture their opponents flag. To capture a flag a team member simply has to tag a person who is carrying the flag. The flag is then taken back to their side and kept for 1 minute before it is returned to the other team. The team scores a point each time they capture one of the true flags. Each time a flag is returned – the teams have 20 seconds to reset before starting again (this gives them time to switch flags around and strategise). The team with the most flag captures wins 5 bonus points and both teams also earn the points they received for each flag captured.</a:t>
            </a:r>
          </a:p>
          <a:p>
            <a:r>
              <a:rPr lang="en-ZA" sz="1200" kern="1200" dirty="0" smtClean="0">
                <a:solidFill>
                  <a:schemeClr val="tx1"/>
                </a:solidFill>
                <a:effectLst/>
                <a:latin typeface="+mn-lt"/>
                <a:ea typeface="+mn-ea"/>
                <a:cs typeface="+mn-cs"/>
              </a:rPr>
              <a:t>Venue:</a:t>
            </a:r>
            <a:r>
              <a:rPr lang="en-ZA" sz="1200" kern="1200" baseline="0" dirty="0" smtClean="0">
                <a:solidFill>
                  <a:schemeClr val="tx1"/>
                </a:solidFill>
                <a:effectLst/>
                <a:latin typeface="+mn-lt"/>
                <a:ea typeface="+mn-ea"/>
                <a:cs typeface="+mn-cs"/>
              </a:rPr>
              <a:t> Kids Room</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Mission 3: Collect the Loot - There will be 10 objects hidden in the room and the teams will have to go and search for them in the time allowed (10 minutes). On “Go” the teams  will go and search for the objects. The team that finds the most loot by the the end of the time limit wins 5 bonus points and teams also win 1 point for each object they find.</a:t>
            </a:r>
          </a:p>
          <a:p>
            <a:pPr marL="0" marR="0" indent="0" algn="l" defTabSz="457145"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Venue:</a:t>
            </a:r>
            <a:r>
              <a:rPr lang="en-ZA" sz="1200" kern="1200" baseline="0" dirty="0" smtClean="0">
                <a:solidFill>
                  <a:schemeClr val="tx1"/>
                </a:solidFill>
                <a:effectLst/>
                <a:latin typeface="+mn-lt"/>
                <a:ea typeface="+mn-ea"/>
                <a:cs typeface="+mn-cs"/>
              </a:rPr>
              <a:t> Diz Room</a:t>
            </a:r>
            <a:endParaRPr lang="en-ZA" sz="1200" kern="1200" dirty="0" smtClean="0">
              <a:solidFill>
                <a:schemeClr val="tx1"/>
              </a:solidFill>
              <a:effectLst/>
              <a:latin typeface="+mn-lt"/>
              <a:ea typeface="+mn-ea"/>
              <a:cs typeface="+mn-cs"/>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18</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your starting venues - you will rotate each round. Your group leader will be given instructions on the order of your venues.</a:t>
            </a:r>
          </a:p>
          <a:p>
            <a:r>
              <a:rPr lang="en-US" dirty="0" smtClean="0"/>
              <a:t>Blue </a:t>
            </a:r>
            <a:r>
              <a:rPr lang="en-US" dirty="0" err="1" smtClean="0"/>
              <a:t>vs</a:t>
            </a:r>
            <a:r>
              <a:rPr lang="en-US" smtClean="0"/>
              <a:t> Black in the Youth Room.</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19</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t>Welcome to Live Friday.</a:t>
            </a: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latin typeface="Calibri" charset="0"/>
              </a:rPr>
              <a:pPr eaLnBrk="1" hangingPunct="1"/>
              <a:t>2</a:t>
            </a:fld>
            <a:endParaRPr lang="en-ZA" sz="1200">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Red </a:t>
            </a:r>
            <a:r>
              <a:rPr lang="en-US" dirty="0" err="1" smtClean="0"/>
              <a:t>vs</a:t>
            </a:r>
            <a:r>
              <a:rPr lang="en-US" dirty="0" smtClean="0"/>
              <a:t> Yellow in the </a:t>
            </a:r>
            <a:r>
              <a:rPr lang="en-US" dirty="0" err="1" smtClean="0"/>
              <a:t>Diz</a:t>
            </a:r>
            <a:r>
              <a:rPr lang="en-US" baseline="0" dirty="0" smtClean="0"/>
              <a:t> Room.</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20</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Purple </a:t>
            </a:r>
            <a:r>
              <a:rPr lang="en-US" dirty="0" err="1" smtClean="0"/>
              <a:t>vs</a:t>
            </a:r>
            <a:r>
              <a:rPr lang="en-US" dirty="0" smtClean="0"/>
              <a:t> Grey in the Kids </a:t>
            </a:r>
            <a:r>
              <a:rPr lang="en-US" baseline="0" dirty="0" smtClean="0"/>
              <a:t>Room.</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21</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p>
        </p:txBody>
      </p:sp>
      <p:sp>
        <p:nvSpPr>
          <p:cNvPr id="4" name="Slide Number Placeholder 3"/>
          <p:cNvSpPr>
            <a:spLocks noGrp="1"/>
          </p:cNvSpPr>
          <p:nvPr>
            <p:ph type="sldNum" sz="quarter" idx="10"/>
          </p:nvPr>
        </p:nvSpPr>
        <p:spPr/>
        <p:txBody>
          <a:bodyPr/>
          <a:lstStyle/>
          <a:p>
            <a:fld id="{1B76B6BF-B88A-A84A-B4EA-7A1DC6EF6D27}" type="slidenum">
              <a:rPr lang="en-US" smtClean="0"/>
              <a:t>22</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Prize Giving: The winning teams will receive prizes.</a:t>
            </a:r>
            <a:endParaRPr lang="en-US" sz="1200" b="0" dirty="0" smtClean="0">
              <a:solidFill>
                <a:schemeClr val="bg1"/>
              </a:solidFill>
              <a:effectLst>
                <a:glow rad="254000">
                  <a:schemeClr val="tx1"/>
                </a:glow>
              </a:effectLst>
              <a:latin typeface="Futura Bold BT"/>
              <a:cs typeface="Futura Bold BT"/>
            </a:endParaRP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145"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Challenge: </a:t>
            </a:r>
            <a:r>
              <a:rPr lang="en-US" sz="1200" b="0" dirty="0" smtClean="0">
                <a:solidFill>
                  <a:schemeClr val="bg1"/>
                </a:solidFill>
                <a:effectLst>
                  <a:glow rad="254000">
                    <a:schemeClr val="tx1"/>
                  </a:glow>
                </a:effectLst>
                <a:latin typeface="Futura Bold BT"/>
                <a:cs typeface="Futura Bold BT"/>
              </a:rPr>
              <a:t>One</a:t>
            </a:r>
            <a:r>
              <a:rPr lang="en-US" sz="1200" b="0" baseline="0" dirty="0" smtClean="0">
                <a:solidFill>
                  <a:schemeClr val="bg1"/>
                </a:solidFill>
                <a:effectLst>
                  <a:glow rad="254000">
                    <a:schemeClr val="tx1"/>
                  </a:glow>
                </a:effectLst>
                <a:latin typeface="Futura Bold BT"/>
                <a:cs typeface="Futura Bold BT"/>
              </a:rPr>
              <a:t> of the Ten Commandments is: Do Not Steal. </a:t>
            </a:r>
            <a:r>
              <a:rPr lang="en-US" sz="1200" b="0" dirty="0" smtClean="0">
                <a:solidFill>
                  <a:schemeClr val="bg1"/>
                </a:solidFill>
                <a:effectLst>
                  <a:glow rad="254000">
                    <a:schemeClr val="tx1"/>
                  </a:glow>
                </a:effectLst>
                <a:latin typeface="Futura Bold BT"/>
                <a:cs typeface="Futura Bold BT"/>
              </a:rPr>
              <a:t>Leviticus 19:11 says:</a:t>
            </a:r>
            <a:r>
              <a:rPr lang="en-US" sz="1200" b="0" baseline="0" dirty="0" smtClean="0">
                <a:solidFill>
                  <a:schemeClr val="bg1"/>
                </a:solidFill>
                <a:effectLst>
                  <a:glow rad="254000">
                    <a:schemeClr val="tx1"/>
                  </a:glow>
                </a:effectLst>
                <a:latin typeface="Futura Bold BT"/>
                <a:cs typeface="Futura Bold BT"/>
              </a:rPr>
              <a:t> “</a:t>
            </a:r>
            <a:r>
              <a:rPr lang="en-US" sz="1200" b="0" dirty="0" smtClean="0">
                <a:solidFill>
                  <a:schemeClr val="bg1"/>
                </a:solidFill>
                <a:effectLst>
                  <a:glow rad="254000">
                    <a:schemeClr val="tx1"/>
                  </a:glow>
                </a:effectLst>
                <a:latin typeface="Futura Bold BT"/>
                <a:cs typeface="Futura Bold BT"/>
              </a:rPr>
              <a:t>You must not steal nor deceive nor lie to each other.” Do</a:t>
            </a:r>
            <a:r>
              <a:rPr lang="en-US" sz="1200" b="0" baseline="0" dirty="0" smtClean="0">
                <a:solidFill>
                  <a:schemeClr val="bg1"/>
                </a:solidFill>
                <a:effectLst>
                  <a:glow rad="254000">
                    <a:schemeClr val="tx1"/>
                  </a:glow>
                </a:effectLst>
                <a:latin typeface="Futura Bold BT"/>
                <a:cs typeface="Futura Bold BT"/>
              </a:rPr>
              <a:t> you know that it is a </a:t>
            </a:r>
            <a:r>
              <a:rPr lang="en-US" sz="1200" b="0" dirty="0" smtClean="0">
                <a:solidFill>
                  <a:schemeClr val="bg1"/>
                </a:solidFill>
                <a:effectLst>
                  <a:glow rad="254000">
                    <a:schemeClr val="tx1"/>
                  </a:glow>
                </a:effectLst>
                <a:latin typeface="Futura Bold BT"/>
                <a:cs typeface="Futura Bold BT"/>
              </a:rPr>
              <a:t>sin to steal a pin!</a:t>
            </a:r>
          </a:p>
          <a:p>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dirty="0" smtClean="0">
                <a:solidFill>
                  <a:schemeClr val="tx1"/>
                </a:solidFill>
                <a:effectLst/>
                <a:latin typeface="+mn-lt"/>
                <a:ea typeface="+mn-ea"/>
                <a:cs typeface="+mn-cs"/>
              </a:rPr>
              <a:t>Small Group</a:t>
            </a:r>
            <a:r>
              <a:rPr lang="en-US" sz="1200" kern="1200" baseline="0" dirty="0" smtClean="0">
                <a:solidFill>
                  <a:schemeClr val="tx1"/>
                </a:solidFill>
                <a:effectLst/>
                <a:latin typeface="+mn-lt"/>
                <a:ea typeface="+mn-ea"/>
                <a:cs typeface="+mn-cs"/>
              </a:rPr>
              <a:t> Questions: (1) What have you had stolen from you? (2) What have you ever stolen? (3) Why is God so against stealing? (4) What do we learn from this verse: “</a:t>
            </a:r>
            <a:r>
              <a:rPr lang="en-US" sz="1200" b="0" dirty="0" smtClean="0">
                <a:solidFill>
                  <a:schemeClr val="bg1"/>
                </a:solidFill>
                <a:effectLst>
                  <a:glow rad="254000">
                    <a:schemeClr val="tx1"/>
                  </a:glow>
                </a:effectLst>
                <a:latin typeface="Futura Bold BT"/>
                <a:cs typeface="Futura Bold BT"/>
              </a:rPr>
              <a:t>Thieves should no longer steal. Instead, they should go to work, using their hands to do good so that they will have something to share with whoever is in need.” (</a:t>
            </a:r>
            <a:r>
              <a:rPr lang="en-US" sz="1200" kern="1200" baseline="0" dirty="0" smtClean="0">
                <a:solidFill>
                  <a:schemeClr val="tx1"/>
                </a:solidFill>
                <a:effectLst/>
                <a:latin typeface="+mn-lt"/>
                <a:ea typeface="+mn-ea"/>
                <a:cs typeface="+mn-cs"/>
              </a:rPr>
              <a:t>Ephesians 4:28</a:t>
            </a:r>
            <a:r>
              <a:rPr lang="en-US" sz="1200" b="0" dirty="0" smtClean="0">
                <a:solidFill>
                  <a:schemeClr val="bg1"/>
                </a:solidFill>
                <a:effectLst>
                  <a:glow rad="254000">
                    <a:schemeClr val="tx1"/>
                  </a:glow>
                </a:effectLst>
                <a:latin typeface="Futura Bold BT"/>
                <a:cs typeface="Futura Bold BT"/>
              </a:rPr>
              <a:t>). (5) </a:t>
            </a:r>
            <a:r>
              <a:rPr lang="en-US" sz="1200" b="0" dirty="0" smtClean="0">
                <a:solidFill>
                  <a:schemeClr val="bg1"/>
                </a:solidFill>
                <a:effectLst>
                  <a:glow rad="127000">
                    <a:schemeClr val="tx1"/>
                  </a:glow>
                </a:effectLst>
                <a:latin typeface="Futura Bold BT"/>
                <a:cs typeface="Futura Bold BT"/>
              </a:rPr>
              <a:t>Pray for each other grow in honesty.</a:t>
            </a:r>
            <a:endParaRPr lang="en-US" sz="1200" b="0" dirty="0" smtClean="0">
              <a:solidFill>
                <a:schemeClr val="bg1"/>
              </a:solidFill>
              <a:effectLst>
                <a:glow rad="254000">
                  <a:schemeClr val="tx1"/>
                </a:glow>
              </a:effectLst>
              <a:latin typeface="Futura Bold BT"/>
              <a:cs typeface="Futura Bold BT"/>
            </a:endParaRPr>
          </a:p>
          <a:p>
            <a:pPr marL="0" indent="0">
              <a:lnSpc>
                <a:spcPct val="80000"/>
              </a:lnSpc>
              <a:spcAft>
                <a:spcPts val="1200"/>
              </a:spcAft>
              <a:buNone/>
            </a:pPr>
            <a:endParaRPr lang="en-US" sz="1200" kern="1200" baseline="0" dirty="0" smtClean="0">
              <a:solidFill>
                <a:schemeClr val="tx1"/>
              </a:solidFill>
              <a:effectLst/>
              <a:latin typeface="+mn-lt"/>
              <a:ea typeface="+mn-ea"/>
              <a:cs typeface="+mn-cs"/>
            </a:endParaRPr>
          </a:p>
          <a:p>
            <a:pPr marL="0" indent="0">
              <a:lnSpc>
                <a:spcPct val="80000"/>
              </a:lnSpc>
              <a:spcAft>
                <a:spcPts val="1200"/>
              </a:spcAft>
              <a:buNone/>
            </a:pPr>
            <a:endParaRPr lang="en-US" sz="1200" kern="1200" baseline="0" dirty="0" smtClean="0">
              <a:solidFill>
                <a:schemeClr val="tx1"/>
              </a:solidFill>
              <a:effectLst/>
              <a:latin typeface="+mn-lt"/>
              <a:ea typeface="+mn-ea"/>
              <a:cs typeface="+mn-cs"/>
            </a:endParaRPr>
          </a:p>
          <a:p>
            <a:pPr marL="0" indent="0">
              <a:lnSpc>
                <a:spcPct val="80000"/>
              </a:lnSpc>
              <a:spcAft>
                <a:spcPts val="1200"/>
              </a:spcAft>
              <a:buNone/>
            </a:pPr>
            <a:endParaRPr lang="en-US" sz="1200" kern="1200" baseline="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25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Announcements: On Sunday morning we continue with our Revolution Series.</a:t>
            </a:r>
            <a:r>
              <a:rPr lang="en-ZA" dirty="0" smtClean="0">
                <a:effectLst/>
              </a:rPr>
              <a:t> And next Friday night it</a:t>
            </a:r>
            <a:r>
              <a:rPr lang="en-ZA" baseline="0" dirty="0" smtClean="0">
                <a:effectLst/>
              </a:rPr>
              <a:t> is our Valentine’s Night.</a:t>
            </a:r>
            <a:endParaRPr lang="en-US" dirty="0" smtClean="0"/>
          </a:p>
        </p:txBody>
      </p:sp>
      <p:sp>
        <p:nvSpPr>
          <p:cNvPr id="4" name="Slide Number Placeholder 3"/>
          <p:cNvSpPr>
            <a:spLocks noGrp="1"/>
          </p:cNvSpPr>
          <p:nvPr>
            <p:ph type="sldNum" sz="quarter" idx="10"/>
          </p:nvPr>
        </p:nvSpPr>
        <p:spPr/>
        <p:txBody>
          <a:bodyPr/>
          <a:lstStyle/>
          <a:p>
            <a:fld id="{1B76B6BF-B88A-A84A-B4EA-7A1DC6EF6D27}" type="slidenum">
              <a:rPr lang="en-US" smtClean="0"/>
              <a:t>26</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80000"/>
              </a:lnSpc>
              <a:spcAft>
                <a:spcPts val="1200"/>
              </a:spcAft>
              <a:buNone/>
            </a:pPr>
            <a:r>
              <a:rPr lang="en-US" sz="1200" kern="1200" baseline="0" dirty="0" smtClean="0">
                <a:solidFill>
                  <a:schemeClr val="tx1"/>
                </a:solidFill>
                <a:effectLst/>
                <a:latin typeface="+mn-lt"/>
                <a:ea typeface="+mn-ea"/>
                <a:cs typeface="+mn-cs"/>
              </a:rPr>
              <a:t>Refreshments</a:t>
            </a:r>
          </a:p>
        </p:txBody>
      </p:sp>
      <p:sp>
        <p:nvSpPr>
          <p:cNvPr id="4" name="Slide Number Placeholder 3"/>
          <p:cNvSpPr>
            <a:spLocks noGrp="1"/>
          </p:cNvSpPr>
          <p:nvPr>
            <p:ph type="sldNum" sz="quarter" idx="10"/>
          </p:nvPr>
        </p:nvSpPr>
        <p:spPr/>
        <p:txBody>
          <a:bodyPr/>
          <a:lstStyle/>
          <a:p>
            <a:fld id="{BB7EA155-D7D1-CE47-84CA-19517ADA7252}" type="slidenum">
              <a:rPr lang="en-US" smtClean="0"/>
              <a:t>27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Tonight is GTA Night</a:t>
            </a:r>
          </a:p>
        </p:txBody>
      </p:sp>
      <p:sp>
        <p:nvSpPr>
          <p:cNvPr id="4" name="Slide Number Placeholder 3"/>
          <p:cNvSpPr>
            <a:spLocks noGrp="1"/>
          </p:cNvSpPr>
          <p:nvPr>
            <p:ph type="sldNum" sz="quarter" idx="10"/>
          </p:nvPr>
        </p:nvSpPr>
        <p:spPr/>
        <p:txBody>
          <a:bodyPr/>
          <a:lstStyle/>
          <a:p>
            <a:fld id="{BB7EA155-D7D1-CE47-84CA-19517ADA7252}" type="slidenum">
              <a:rPr lang="en-US" smtClean="0"/>
              <a:t>3</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Video: Grand</a:t>
            </a:r>
            <a:r>
              <a:rPr lang="en-US" baseline="0" dirty="0" smtClean="0"/>
              <a:t> </a:t>
            </a:r>
            <a:r>
              <a:rPr lang="en-US" dirty="0" smtClean="0"/>
              <a:t>Theft</a:t>
            </a:r>
            <a:r>
              <a:rPr lang="en-US" baseline="0" dirty="0" smtClean="0"/>
              <a:t> </a:t>
            </a:r>
            <a:r>
              <a:rPr lang="en-US" dirty="0" smtClean="0"/>
              <a:t>Auto</a:t>
            </a:r>
            <a:r>
              <a:rPr lang="en-US" baseline="0" dirty="0" smtClean="0"/>
              <a:t> </a:t>
            </a:r>
            <a:r>
              <a:rPr lang="en-US" dirty="0" smtClean="0"/>
              <a:t>5</a:t>
            </a:r>
            <a:r>
              <a:rPr lang="en-US" baseline="0" dirty="0" smtClean="0"/>
              <a:t> </a:t>
            </a:r>
            <a:r>
              <a:rPr lang="en-US" dirty="0" smtClean="0"/>
              <a:t>First-Person</a:t>
            </a:r>
            <a:r>
              <a:rPr lang="en-US" baseline="0" dirty="0" smtClean="0"/>
              <a:t> </a:t>
            </a:r>
            <a:r>
              <a:rPr lang="en-US" dirty="0" smtClean="0"/>
              <a:t>Trailer (an edited version of this video). Get it on YouTube at: https://</a:t>
            </a:r>
            <a:r>
              <a:rPr lang="en-US" dirty="0" err="1" smtClean="0"/>
              <a:t>www.youtube.com</a:t>
            </a:r>
            <a:r>
              <a:rPr lang="en-US" dirty="0" smtClean="0"/>
              <a:t>/</a:t>
            </a:r>
            <a:r>
              <a:rPr lang="en-US" dirty="0" err="1" smtClean="0"/>
              <a:t>watch?v</a:t>
            </a:r>
            <a:r>
              <a:rPr lang="en-US" dirty="0" smtClean="0"/>
              <a:t>=ABHUL2npIOw</a:t>
            </a:r>
          </a:p>
        </p:txBody>
      </p:sp>
      <p:sp>
        <p:nvSpPr>
          <p:cNvPr id="4" name="Slide Number Placeholder 3"/>
          <p:cNvSpPr>
            <a:spLocks noGrp="1"/>
          </p:cNvSpPr>
          <p:nvPr>
            <p:ph type="sldNum" sz="quarter" idx="10"/>
          </p:nvPr>
        </p:nvSpPr>
        <p:spPr/>
        <p:txBody>
          <a:bodyPr/>
          <a:lstStyle/>
          <a:p>
            <a:fld id="{BB7EA155-D7D1-CE47-84CA-19517ADA7252}" type="slidenum">
              <a:rPr lang="en-US" smtClean="0"/>
              <a:t>4</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Welcome to any newcomers.</a:t>
            </a:r>
          </a:p>
        </p:txBody>
      </p:sp>
      <p:sp>
        <p:nvSpPr>
          <p:cNvPr id="4" name="Slide Number Placeholder 3"/>
          <p:cNvSpPr>
            <a:spLocks noGrp="1"/>
          </p:cNvSpPr>
          <p:nvPr>
            <p:ph type="sldNum" sz="quarter" idx="10"/>
          </p:nvPr>
        </p:nvSpPr>
        <p:spPr/>
        <p:txBody>
          <a:bodyPr/>
          <a:lstStyle/>
          <a:p>
            <a:fld id="{BB7EA155-D7D1-CE47-84CA-19517ADA7252}" type="slidenum">
              <a:rPr lang="en-US" smtClean="0"/>
              <a:t>5</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 </a:t>
            </a:r>
            <a:r>
              <a:rPr lang="en-GB" sz="1200" kern="1200" baseline="0" dirty="0" smtClean="0">
                <a:solidFill>
                  <a:schemeClr val="tx1"/>
                </a:solidFill>
                <a:effectLst/>
                <a:latin typeface="+mn-lt"/>
                <a:ea typeface="+mn-ea"/>
                <a:cs typeface="+mn-cs"/>
              </a:rPr>
              <a:t>Introduction: Listen closely as we explain how tonight is going to work!</a:t>
            </a: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6</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Teams: You are going to divide up into 6 equal sized teams. Choose one of</a:t>
            </a:r>
            <a:r>
              <a:rPr lang="en-US" sz="1200" kern="1200" baseline="0" dirty="0" smtClean="0">
                <a:solidFill>
                  <a:schemeClr val="tx1"/>
                </a:solidFill>
                <a:effectLst/>
                <a:latin typeface="+mn-lt"/>
                <a:ea typeface="+mn-ea"/>
                <a:cs typeface="+mn-cs"/>
              </a:rPr>
              <a:t> the following 6 </a:t>
            </a:r>
            <a:r>
              <a:rPr lang="en-US" sz="1200" kern="1200" baseline="0" dirty="0" err="1" smtClean="0">
                <a:solidFill>
                  <a:schemeClr val="tx1"/>
                </a:solidFill>
                <a:effectLst/>
                <a:latin typeface="+mn-lt"/>
                <a:ea typeface="+mn-ea"/>
                <a:cs typeface="+mn-cs"/>
              </a:rPr>
              <a:t>coloured</a:t>
            </a:r>
            <a:r>
              <a:rPr lang="en-US" sz="1200" kern="1200" baseline="0" dirty="0" smtClean="0">
                <a:solidFill>
                  <a:schemeClr val="tx1"/>
                </a:solidFill>
                <a:effectLst/>
                <a:latin typeface="+mn-lt"/>
                <a:ea typeface="+mn-ea"/>
                <a:cs typeface="+mn-cs"/>
              </a:rPr>
              <a:t> cars and go and stand by the posters around the room.</a:t>
            </a: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B7EA155-D7D1-CE47-84CA-19517ADA7252}" type="slidenum">
              <a:rPr lang="en-US" smtClean="0"/>
              <a:t>7</a:t>
            </a:fld>
            <a:endParaRPr lang="en-US"/>
          </a:p>
        </p:txBody>
      </p:sp>
    </p:spTree>
    <p:extLst>
      <p:ext uri="{BB962C8B-B14F-4D97-AF65-F5344CB8AC3E}">
        <p14:creationId xmlns:p14="http://schemas.microsoft.com/office/powerpoint/2010/main" val="1133635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Black</a:t>
            </a:r>
          </a:p>
        </p:txBody>
      </p:sp>
      <p:sp>
        <p:nvSpPr>
          <p:cNvPr id="4" name="Slide Number Placeholder 3"/>
          <p:cNvSpPr>
            <a:spLocks noGrp="1"/>
          </p:cNvSpPr>
          <p:nvPr>
            <p:ph type="sldNum" sz="quarter" idx="10"/>
          </p:nvPr>
        </p:nvSpPr>
        <p:spPr/>
        <p:txBody>
          <a:bodyPr/>
          <a:lstStyle/>
          <a:p>
            <a:fld id="{1B76B6BF-B88A-A84A-B4EA-7A1DC6EF6D27}" type="slidenum">
              <a:rPr lang="en-US" smtClean="0"/>
              <a:t>8</a:t>
            </a:fld>
            <a:endParaRPr lang="en-US"/>
          </a:p>
        </p:txBody>
      </p:sp>
    </p:spTree>
    <p:extLst>
      <p:ext uri="{BB962C8B-B14F-4D97-AF65-F5344CB8AC3E}">
        <p14:creationId xmlns:p14="http://schemas.microsoft.com/office/powerpoint/2010/main" val="641682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Blue</a:t>
            </a:r>
          </a:p>
        </p:txBody>
      </p:sp>
      <p:sp>
        <p:nvSpPr>
          <p:cNvPr id="4" name="Slide Number Placeholder 3"/>
          <p:cNvSpPr>
            <a:spLocks noGrp="1"/>
          </p:cNvSpPr>
          <p:nvPr>
            <p:ph type="sldNum" sz="quarter" idx="10"/>
          </p:nvPr>
        </p:nvSpPr>
        <p:spPr/>
        <p:txBody>
          <a:bodyPr/>
          <a:lstStyle/>
          <a:p>
            <a:fld id="{1B76B6BF-B88A-A84A-B4EA-7A1DC6EF6D27}" type="slidenum">
              <a:rPr lang="en-US" smtClean="0"/>
              <a:t>9</a:t>
            </a:fld>
            <a:endParaRPr lang="en-US"/>
          </a:p>
        </p:txBody>
      </p:sp>
    </p:spTree>
    <p:extLst>
      <p:ext uri="{BB962C8B-B14F-4D97-AF65-F5344CB8AC3E}">
        <p14:creationId xmlns:p14="http://schemas.microsoft.com/office/powerpoint/2010/main" val="64168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45" indent="0" algn="ctr">
              <a:buNone/>
              <a:defRPr>
                <a:solidFill>
                  <a:schemeClr val="tx1">
                    <a:tint val="75000"/>
                  </a:schemeClr>
                </a:solidFill>
              </a:defRPr>
            </a:lvl2pPr>
            <a:lvl3pPr marL="914290" indent="0" algn="ctr">
              <a:buNone/>
              <a:defRPr>
                <a:solidFill>
                  <a:schemeClr val="tx1">
                    <a:tint val="75000"/>
                  </a:schemeClr>
                </a:solidFill>
              </a:defRPr>
            </a:lvl3pPr>
            <a:lvl4pPr marL="1371435" indent="0" algn="ctr">
              <a:buNone/>
              <a:defRPr>
                <a:solidFill>
                  <a:schemeClr val="tx1">
                    <a:tint val="75000"/>
                  </a:schemeClr>
                </a:solidFill>
              </a:defRPr>
            </a:lvl4pPr>
            <a:lvl5pPr marL="1828581" indent="0" algn="ctr">
              <a:buNone/>
              <a:defRPr>
                <a:solidFill>
                  <a:schemeClr val="tx1">
                    <a:tint val="75000"/>
                  </a:schemeClr>
                </a:solidFill>
              </a:defRPr>
            </a:lvl5pPr>
            <a:lvl6pPr marL="2285726" indent="0" algn="ctr">
              <a:buNone/>
              <a:defRPr>
                <a:solidFill>
                  <a:schemeClr val="tx1">
                    <a:tint val="75000"/>
                  </a:schemeClr>
                </a:solidFill>
              </a:defRPr>
            </a:lvl6pPr>
            <a:lvl7pPr marL="2742871" indent="0" algn="ctr">
              <a:buNone/>
              <a:defRPr>
                <a:solidFill>
                  <a:schemeClr val="tx1">
                    <a:tint val="75000"/>
                  </a:schemeClr>
                </a:solidFill>
              </a:defRPr>
            </a:lvl7pPr>
            <a:lvl8pPr marL="3200016" indent="0" algn="ctr">
              <a:buNone/>
              <a:defRPr>
                <a:solidFill>
                  <a:schemeClr val="tx1">
                    <a:tint val="75000"/>
                  </a:schemeClr>
                </a:solidFill>
              </a:defRPr>
            </a:lvl8pPr>
            <a:lvl9pPr marL="3657161"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45890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273635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448419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A6AAC9-8933-C847-B9FC-69D2A5E26B32}" type="datetimeFigureOut">
              <a:rPr lang="en-US" smtClean="0"/>
              <a:t>15/02/07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309944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145" indent="0">
              <a:buNone/>
              <a:defRPr sz="1800">
                <a:solidFill>
                  <a:schemeClr val="tx1">
                    <a:tint val="75000"/>
                  </a:schemeClr>
                </a:solidFill>
              </a:defRPr>
            </a:lvl2pPr>
            <a:lvl3pPr marL="914290" indent="0">
              <a:buNone/>
              <a:defRPr sz="1600">
                <a:solidFill>
                  <a:schemeClr val="tx1">
                    <a:tint val="75000"/>
                  </a:schemeClr>
                </a:solidFill>
              </a:defRPr>
            </a:lvl3pPr>
            <a:lvl4pPr marL="1371435" indent="0">
              <a:buNone/>
              <a:defRPr sz="1400">
                <a:solidFill>
                  <a:schemeClr val="tx1">
                    <a:tint val="75000"/>
                  </a:schemeClr>
                </a:solidFill>
              </a:defRPr>
            </a:lvl4pPr>
            <a:lvl5pPr marL="1828581" indent="0">
              <a:buNone/>
              <a:defRPr sz="1400">
                <a:solidFill>
                  <a:schemeClr val="tx1">
                    <a:tint val="75000"/>
                  </a:schemeClr>
                </a:solidFill>
              </a:defRPr>
            </a:lvl5pPr>
            <a:lvl6pPr marL="2285726" indent="0">
              <a:buNone/>
              <a:defRPr sz="1400">
                <a:solidFill>
                  <a:schemeClr val="tx1">
                    <a:tint val="75000"/>
                  </a:schemeClr>
                </a:solidFill>
              </a:defRPr>
            </a:lvl6pPr>
            <a:lvl7pPr marL="2742871" indent="0">
              <a:buNone/>
              <a:defRPr sz="1400">
                <a:solidFill>
                  <a:schemeClr val="tx1">
                    <a:tint val="75000"/>
                  </a:schemeClr>
                </a:solidFill>
              </a:defRPr>
            </a:lvl7pPr>
            <a:lvl8pPr marL="3200016" indent="0">
              <a:buNone/>
              <a:defRPr sz="1400">
                <a:solidFill>
                  <a:schemeClr val="tx1">
                    <a:tint val="75000"/>
                  </a:schemeClr>
                </a:solidFill>
              </a:defRPr>
            </a:lvl8pPr>
            <a:lvl9pPr marL="3657161"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A6AAC9-8933-C847-B9FC-69D2A5E26B32}" type="datetimeFigureOut">
              <a:rPr lang="en-US" smtClean="0"/>
              <a:t>15/02/07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420836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FA6AAC9-8933-C847-B9FC-69D2A5E26B32}" type="datetimeFigureOut">
              <a:rPr lang="en-US" smtClean="0"/>
              <a:t>15/02/07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64184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45" indent="0">
              <a:buNone/>
              <a:defRPr sz="2000" b="1"/>
            </a:lvl2pPr>
            <a:lvl3pPr marL="914290" indent="0">
              <a:buNone/>
              <a:defRPr sz="1800" b="1"/>
            </a:lvl3pPr>
            <a:lvl4pPr marL="1371435" indent="0">
              <a:buNone/>
              <a:defRPr sz="1600" b="1"/>
            </a:lvl4pPr>
            <a:lvl5pPr marL="1828581" indent="0">
              <a:buNone/>
              <a:defRPr sz="1600" b="1"/>
            </a:lvl5pPr>
            <a:lvl6pPr marL="2285726" indent="0">
              <a:buNone/>
              <a:defRPr sz="1600" b="1"/>
            </a:lvl6pPr>
            <a:lvl7pPr marL="2742871" indent="0">
              <a:buNone/>
              <a:defRPr sz="1600" b="1"/>
            </a:lvl7pPr>
            <a:lvl8pPr marL="3200016" indent="0">
              <a:buNone/>
              <a:defRPr sz="1600" b="1"/>
            </a:lvl8pPr>
            <a:lvl9pPr marL="365716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FA6AAC9-8933-C847-B9FC-69D2A5E26B32}" type="datetimeFigureOut">
              <a:rPr lang="en-US" smtClean="0"/>
              <a:t>15/02/07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75439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FA6AAC9-8933-C847-B9FC-69D2A5E26B32}" type="datetimeFigureOut">
              <a:rPr lang="en-US" smtClean="0"/>
              <a:t>15/02/07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20716356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6AAC9-8933-C847-B9FC-69D2A5E26B32}" type="datetimeFigureOut">
              <a:rPr lang="en-US" smtClean="0"/>
              <a:t>15/02/07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66159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15/02/07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1595620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45" indent="0">
              <a:buNone/>
              <a:defRPr sz="2800"/>
            </a:lvl2pPr>
            <a:lvl3pPr marL="914290" indent="0">
              <a:buNone/>
              <a:defRPr sz="2400"/>
            </a:lvl3pPr>
            <a:lvl4pPr marL="1371435" indent="0">
              <a:buNone/>
              <a:defRPr sz="2000"/>
            </a:lvl4pPr>
            <a:lvl5pPr marL="1828581" indent="0">
              <a:buNone/>
              <a:defRPr sz="2000"/>
            </a:lvl5pPr>
            <a:lvl6pPr marL="2285726" indent="0">
              <a:buNone/>
              <a:defRPr sz="2000"/>
            </a:lvl6pPr>
            <a:lvl7pPr marL="2742871" indent="0">
              <a:buNone/>
              <a:defRPr sz="2000"/>
            </a:lvl7pPr>
            <a:lvl8pPr marL="3200016" indent="0">
              <a:buNone/>
              <a:defRPr sz="2000"/>
            </a:lvl8pPr>
            <a:lvl9pPr marL="3657161"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45" indent="0">
              <a:buNone/>
              <a:defRPr sz="1200"/>
            </a:lvl2pPr>
            <a:lvl3pPr marL="914290" indent="0">
              <a:buNone/>
              <a:defRPr sz="1000"/>
            </a:lvl3pPr>
            <a:lvl4pPr marL="1371435" indent="0">
              <a:buNone/>
              <a:defRPr sz="900"/>
            </a:lvl4pPr>
            <a:lvl5pPr marL="1828581" indent="0">
              <a:buNone/>
              <a:defRPr sz="900"/>
            </a:lvl5pPr>
            <a:lvl6pPr marL="2285726" indent="0">
              <a:buNone/>
              <a:defRPr sz="900"/>
            </a:lvl6pPr>
            <a:lvl7pPr marL="2742871" indent="0">
              <a:buNone/>
              <a:defRPr sz="900"/>
            </a:lvl7pPr>
            <a:lvl8pPr marL="3200016" indent="0">
              <a:buNone/>
              <a:defRPr sz="900"/>
            </a:lvl8pPr>
            <a:lvl9pPr marL="3657161"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A6AAC9-8933-C847-B9FC-69D2A5E26B32}" type="datetimeFigureOut">
              <a:rPr lang="en-US" smtClean="0"/>
              <a:t>15/02/07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5613C5-7765-EE49-AB7D-BB37C25FF43C}" type="slidenum">
              <a:rPr lang="en-US" smtClean="0"/>
              <a:t>‹#›</a:t>
            </a:fld>
            <a:endParaRPr lang="en-US"/>
          </a:p>
        </p:txBody>
      </p:sp>
    </p:spTree>
    <p:extLst>
      <p:ext uri="{BB962C8B-B14F-4D97-AF65-F5344CB8AC3E}">
        <p14:creationId xmlns:p14="http://schemas.microsoft.com/office/powerpoint/2010/main" val="390381311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9" tIns="45715" rIns="91429" bIns="4571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29" tIns="45715" rIns="91429" bIns="4571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29" tIns="45715" rIns="91429" bIns="45715" rtlCol="0" anchor="ctr"/>
          <a:lstStyle>
            <a:lvl1pPr algn="l">
              <a:defRPr sz="1200">
                <a:solidFill>
                  <a:schemeClr val="tx1">
                    <a:tint val="75000"/>
                  </a:schemeClr>
                </a:solidFill>
              </a:defRPr>
            </a:lvl1pPr>
          </a:lstStyle>
          <a:p>
            <a:fld id="{4FA6AAC9-8933-C847-B9FC-69D2A5E26B32}" type="datetimeFigureOut">
              <a:rPr lang="en-US" smtClean="0"/>
              <a:t>15/02/07</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29" tIns="45715" rIns="91429" bIns="45715"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29" tIns="45715" rIns="91429" bIns="45715" rtlCol="0" anchor="ctr"/>
          <a:lstStyle>
            <a:lvl1pPr algn="r">
              <a:defRPr sz="1200">
                <a:solidFill>
                  <a:schemeClr val="tx1">
                    <a:tint val="75000"/>
                  </a:schemeClr>
                </a:solidFill>
              </a:defRPr>
            </a:lvl1pPr>
          </a:lstStyle>
          <a:p>
            <a:fld id="{BA5613C5-7765-EE49-AB7D-BB37C25FF43C}" type="slidenum">
              <a:rPr lang="en-US" smtClean="0"/>
              <a:t>‹#›</a:t>
            </a:fld>
            <a:endParaRPr lang="en-US"/>
          </a:p>
        </p:txBody>
      </p:sp>
    </p:spTree>
    <p:extLst>
      <p:ext uri="{BB962C8B-B14F-4D97-AF65-F5344CB8AC3E}">
        <p14:creationId xmlns:p14="http://schemas.microsoft.com/office/powerpoint/2010/main" val="15787097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45" rtl="0" eaLnBrk="1" latinLnBrk="0" hangingPunct="1">
        <a:spcBef>
          <a:spcPct val="0"/>
        </a:spcBef>
        <a:buNone/>
        <a:defRPr sz="4400" kern="1200">
          <a:solidFill>
            <a:schemeClr val="tx1"/>
          </a:solidFill>
          <a:latin typeface="+mj-lt"/>
          <a:ea typeface="+mj-ea"/>
          <a:cs typeface="+mj-cs"/>
        </a:defRPr>
      </a:lvl1pPr>
    </p:titleStyle>
    <p:bodyStyle>
      <a:lvl1pPr marL="342859" indent="-342859" algn="l" defTabSz="457145" rtl="0" eaLnBrk="1" latinLnBrk="0" hangingPunct="1">
        <a:spcBef>
          <a:spcPct val="20000"/>
        </a:spcBef>
        <a:buFont typeface="Arial"/>
        <a:buChar char="•"/>
        <a:defRPr sz="3200" kern="1200">
          <a:solidFill>
            <a:schemeClr val="tx1"/>
          </a:solidFill>
          <a:latin typeface="+mn-lt"/>
          <a:ea typeface="+mn-ea"/>
          <a:cs typeface="+mn-cs"/>
        </a:defRPr>
      </a:lvl1pPr>
      <a:lvl2pPr marL="742861" indent="-285716" algn="l" defTabSz="457145" rtl="0" eaLnBrk="1" latinLnBrk="0" hangingPunct="1">
        <a:spcBef>
          <a:spcPct val="20000"/>
        </a:spcBef>
        <a:buFont typeface="Arial"/>
        <a:buChar char="–"/>
        <a:defRPr sz="2800" kern="1200">
          <a:solidFill>
            <a:schemeClr val="tx1"/>
          </a:solidFill>
          <a:latin typeface="+mn-lt"/>
          <a:ea typeface="+mn-ea"/>
          <a:cs typeface="+mn-cs"/>
        </a:defRPr>
      </a:lvl2pPr>
      <a:lvl3pPr marL="1142863" indent="-228573" algn="l" defTabSz="457145" rtl="0" eaLnBrk="1" latinLnBrk="0" hangingPunct="1">
        <a:spcBef>
          <a:spcPct val="20000"/>
        </a:spcBef>
        <a:buFont typeface="Arial"/>
        <a:buChar char="•"/>
        <a:defRPr sz="2400" kern="1200">
          <a:solidFill>
            <a:schemeClr val="tx1"/>
          </a:solidFill>
          <a:latin typeface="+mn-lt"/>
          <a:ea typeface="+mn-ea"/>
          <a:cs typeface="+mn-cs"/>
        </a:defRPr>
      </a:lvl3pPr>
      <a:lvl4pPr marL="1600008" indent="-228573" algn="l" defTabSz="457145" rtl="0" eaLnBrk="1" latinLnBrk="0" hangingPunct="1">
        <a:spcBef>
          <a:spcPct val="20000"/>
        </a:spcBef>
        <a:buFont typeface="Arial"/>
        <a:buChar char="–"/>
        <a:defRPr sz="2000" kern="1200">
          <a:solidFill>
            <a:schemeClr val="tx1"/>
          </a:solidFill>
          <a:latin typeface="+mn-lt"/>
          <a:ea typeface="+mn-ea"/>
          <a:cs typeface="+mn-cs"/>
        </a:defRPr>
      </a:lvl4pPr>
      <a:lvl5pPr marL="2057153" indent="-228573" algn="l" defTabSz="457145" rtl="0" eaLnBrk="1" latinLnBrk="0" hangingPunct="1">
        <a:spcBef>
          <a:spcPct val="20000"/>
        </a:spcBef>
        <a:buFont typeface="Arial"/>
        <a:buChar char="»"/>
        <a:defRPr sz="2000" kern="1200">
          <a:solidFill>
            <a:schemeClr val="tx1"/>
          </a:solidFill>
          <a:latin typeface="+mn-lt"/>
          <a:ea typeface="+mn-ea"/>
          <a:cs typeface="+mn-cs"/>
        </a:defRPr>
      </a:lvl5pPr>
      <a:lvl6pPr marL="2514298" indent="-228573" algn="l" defTabSz="457145" rtl="0" eaLnBrk="1" latinLnBrk="0" hangingPunct="1">
        <a:spcBef>
          <a:spcPct val="20000"/>
        </a:spcBef>
        <a:buFont typeface="Arial"/>
        <a:buChar char="•"/>
        <a:defRPr sz="2000" kern="1200">
          <a:solidFill>
            <a:schemeClr val="tx1"/>
          </a:solidFill>
          <a:latin typeface="+mn-lt"/>
          <a:ea typeface="+mn-ea"/>
          <a:cs typeface="+mn-cs"/>
        </a:defRPr>
      </a:lvl6pPr>
      <a:lvl7pPr marL="2971443" indent="-228573" algn="l" defTabSz="457145" rtl="0" eaLnBrk="1" latinLnBrk="0" hangingPunct="1">
        <a:spcBef>
          <a:spcPct val="20000"/>
        </a:spcBef>
        <a:buFont typeface="Arial"/>
        <a:buChar char="•"/>
        <a:defRPr sz="2000" kern="1200">
          <a:solidFill>
            <a:schemeClr val="tx1"/>
          </a:solidFill>
          <a:latin typeface="+mn-lt"/>
          <a:ea typeface="+mn-ea"/>
          <a:cs typeface="+mn-cs"/>
        </a:defRPr>
      </a:lvl7pPr>
      <a:lvl8pPr marL="3428589" indent="-228573" algn="l" defTabSz="457145" rtl="0" eaLnBrk="1" latinLnBrk="0" hangingPunct="1">
        <a:spcBef>
          <a:spcPct val="20000"/>
        </a:spcBef>
        <a:buFont typeface="Arial"/>
        <a:buChar char="•"/>
        <a:defRPr sz="2000" kern="1200">
          <a:solidFill>
            <a:schemeClr val="tx1"/>
          </a:solidFill>
          <a:latin typeface="+mn-lt"/>
          <a:ea typeface="+mn-ea"/>
          <a:cs typeface="+mn-cs"/>
        </a:defRPr>
      </a:lvl8pPr>
      <a:lvl9pPr marL="3885734" indent="-228573" algn="l" defTabSz="457145"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45" rtl="0" eaLnBrk="1" latinLnBrk="0" hangingPunct="1">
        <a:defRPr sz="1800" kern="1200">
          <a:solidFill>
            <a:schemeClr val="tx1"/>
          </a:solidFill>
          <a:latin typeface="+mn-lt"/>
          <a:ea typeface="+mn-ea"/>
          <a:cs typeface="+mn-cs"/>
        </a:defRPr>
      </a:lvl1pPr>
      <a:lvl2pPr marL="457145" algn="l" defTabSz="457145" rtl="0" eaLnBrk="1" latinLnBrk="0" hangingPunct="1">
        <a:defRPr sz="1800" kern="1200">
          <a:solidFill>
            <a:schemeClr val="tx1"/>
          </a:solidFill>
          <a:latin typeface="+mn-lt"/>
          <a:ea typeface="+mn-ea"/>
          <a:cs typeface="+mn-cs"/>
        </a:defRPr>
      </a:lvl2pPr>
      <a:lvl3pPr marL="914290" algn="l" defTabSz="457145" rtl="0" eaLnBrk="1" latinLnBrk="0" hangingPunct="1">
        <a:defRPr sz="1800" kern="1200">
          <a:solidFill>
            <a:schemeClr val="tx1"/>
          </a:solidFill>
          <a:latin typeface="+mn-lt"/>
          <a:ea typeface="+mn-ea"/>
          <a:cs typeface="+mn-cs"/>
        </a:defRPr>
      </a:lvl3pPr>
      <a:lvl4pPr marL="1371435" algn="l" defTabSz="457145" rtl="0" eaLnBrk="1" latinLnBrk="0" hangingPunct="1">
        <a:defRPr sz="1800" kern="1200">
          <a:solidFill>
            <a:schemeClr val="tx1"/>
          </a:solidFill>
          <a:latin typeface="+mn-lt"/>
          <a:ea typeface="+mn-ea"/>
          <a:cs typeface="+mn-cs"/>
        </a:defRPr>
      </a:lvl4pPr>
      <a:lvl5pPr marL="1828581" algn="l" defTabSz="457145" rtl="0" eaLnBrk="1" latinLnBrk="0" hangingPunct="1">
        <a:defRPr sz="1800" kern="1200">
          <a:solidFill>
            <a:schemeClr val="tx1"/>
          </a:solidFill>
          <a:latin typeface="+mn-lt"/>
          <a:ea typeface="+mn-ea"/>
          <a:cs typeface="+mn-cs"/>
        </a:defRPr>
      </a:lvl5pPr>
      <a:lvl6pPr marL="2285726" algn="l" defTabSz="457145" rtl="0" eaLnBrk="1" latinLnBrk="0" hangingPunct="1">
        <a:defRPr sz="1800" kern="1200">
          <a:solidFill>
            <a:schemeClr val="tx1"/>
          </a:solidFill>
          <a:latin typeface="+mn-lt"/>
          <a:ea typeface="+mn-ea"/>
          <a:cs typeface="+mn-cs"/>
        </a:defRPr>
      </a:lvl6pPr>
      <a:lvl7pPr marL="2742871" algn="l" defTabSz="457145" rtl="0" eaLnBrk="1" latinLnBrk="0" hangingPunct="1">
        <a:defRPr sz="1800" kern="1200">
          <a:solidFill>
            <a:schemeClr val="tx1"/>
          </a:solidFill>
          <a:latin typeface="+mn-lt"/>
          <a:ea typeface="+mn-ea"/>
          <a:cs typeface="+mn-cs"/>
        </a:defRPr>
      </a:lvl7pPr>
      <a:lvl8pPr marL="3200016" algn="l" defTabSz="457145" rtl="0" eaLnBrk="1" latinLnBrk="0" hangingPunct="1">
        <a:defRPr sz="1800" kern="1200">
          <a:solidFill>
            <a:schemeClr val="tx1"/>
          </a:solidFill>
          <a:latin typeface="+mn-lt"/>
          <a:ea typeface="+mn-ea"/>
          <a:cs typeface="+mn-cs"/>
        </a:defRPr>
      </a:lvl8pPr>
      <a:lvl9pPr marL="3657161" algn="l" defTabSz="457145"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9.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6.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7.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18.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3.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4.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85151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12287311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1272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200481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9570461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8467847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7653798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5064679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82459765"/>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377363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0904553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502714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58171266"/>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9322676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7980936"/>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546248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3999473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0798824"/>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1737134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3684655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4151178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738711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18428489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57682498"/>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5291952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5772185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6154052"/>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7757</TotalTime>
  <Words>840</Words>
  <Application>Microsoft Macintosh PowerPoint</Application>
  <PresentationFormat>On-screen Show (4:3)</PresentationFormat>
  <Paragraphs>66</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487</cp:revision>
  <dcterms:created xsi:type="dcterms:W3CDTF">2014-09-29T06:01:54Z</dcterms:created>
  <dcterms:modified xsi:type="dcterms:W3CDTF">2015-02-07T07:44:29Z</dcterms:modified>
</cp:coreProperties>
</file>