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90" r:id="rId3"/>
    <p:sldId id="259" r:id="rId4"/>
    <p:sldId id="260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5" r:id="rId25"/>
    <p:sldId id="286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07A9-174F-284D-9967-79FCA658A4C0}" type="datetimeFigureOut">
              <a:rPr lang="en-US" smtClean="0"/>
              <a:t>15/02/07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9A10-C727-DA4E-92F9-81BE2062F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0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07A9-174F-284D-9967-79FCA658A4C0}" type="datetimeFigureOut">
              <a:rPr lang="en-US" smtClean="0"/>
              <a:t>15/02/07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9A10-C727-DA4E-92F9-81BE2062F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3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07A9-174F-284D-9967-79FCA658A4C0}" type="datetimeFigureOut">
              <a:rPr lang="en-US" smtClean="0"/>
              <a:t>15/02/07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9A10-C727-DA4E-92F9-81BE2062F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4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07A9-174F-284D-9967-79FCA658A4C0}" type="datetimeFigureOut">
              <a:rPr lang="en-US" smtClean="0"/>
              <a:t>15/02/07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9A10-C727-DA4E-92F9-81BE2062F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5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07A9-174F-284D-9967-79FCA658A4C0}" type="datetimeFigureOut">
              <a:rPr lang="en-US" smtClean="0"/>
              <a:t>15/02/07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9A10-C727-DA4E-92F9-81BE2062F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7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07A9-174F-284D-9967-79FCA658A4C0}" type="datetimeFigureOut">
              <a:rPr lang="en-US" smtClean="0"/>
              <a:t>15/02/07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9A10-C727-DA4E-92F9-81BE2062F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3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07A9-174F-284D-9967-79FCA658A4C0}" type="datetimeFigureOut">
              <a:rPr lang="en-US" smtClean="0"/>
              <a:t>15/02/07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9A10-C727-DA4E-92F9-81BE2062F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9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07A9-174F-284D-9967-79FCA658A4C0}" type="datetimeFigureOut">
              <a:rPr lang="en-US" smtClean="0"/>
              <a:t>15/02/07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9A10-C727-DA4E-92F9-81BE2062F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6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07A9-174F-284D-9967-79FCA658A4C0}" type="datetimeFigureOut">
              <a:rPr lang="en-US" smtClean="0"/>
              <a:t>15/02/07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9A10-C727-DA4E-92F9-81BE2062F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1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07A9-174F-284D-9967-79FCA658A4C0}" type="datetimeFigureOut">
              <a:rPr lang="en-US" smtClean="0"/>
              <a:t>15/02/07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9A10-C727-DA4E-92F9-81BE2062F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7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07A9-174F-284D-9967-79FCA658A4C0}" type="datetimeFigureOut">
              <a:rPr lang="en-US" smtClean="0"/>
              <a:t>15/02/07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9A10-C727-DA4E-92F9-81BE2062F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5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B07A9-174F-284D-9967-79FCA658A4C0}" type="datetimeFigureOut">
              <a:rPr lang="en-US" smtClean="0"/>
              <a:t>15/02/07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09A10-C727-DA4E-92F9-81BE2062F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8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Show/IMG_0052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how/IMG_0054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Show/IMG_0059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Show/IMG_0070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how/IMG_0071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Show/IMG_0082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Show/IMG_0089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Show/IMG_0090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Show/IMG_0094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Show/IMG_010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Show/IMG_0001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Show/IMG_0102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_Show/IMG_0105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_Show/IMG_0108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_Show/IMG_0112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file://localhost/Users/marktittley/Desktop/_Show/IMG_0113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file://localhost/Users/marktittley/Desktop/_Show/IMG_0115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file://localhost/Users/marktittley/Desktop/_Show/IMG_0117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file://localhost/Users/marktittley/Desktop/_Show/IMG_0122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file://localhost/Users/marktittley/Desktop/_Show/IMG_0129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Show/IMG_0010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Show/IMG_0033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Show/IMG_0040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Show/IMG_0043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how/IMG_0045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Show/IMG_0047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Show/IMG_004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TA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3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2.jpg" descr="/Users/marktittley/Desktop/_Show/IMG_005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159" y="0"/>
            <a:ext cx="10920318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3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4.jpg" descr="/Users/marktittley/Desktop/_Show/IMG_005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2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9.jpg" descr="/Users/marktittley/Desktop/_Show/IMG_005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44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70.jpg" descr="/Users/marktittley/Desktop/_Show/IMG_007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r="5372"/>
          <a:stretch/>
        </p:blipFill>
        <p:spPr>
          <a:xfrm>
            <a:off x="0" y="0"/>
            <a:ext cx="9144000" cy="68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71.jpg" descr="/Users/marktittley/Desktop/_Show/IMG_007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66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4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82.jpg" descr="/Users/marktittley/Desktop/_Show/IMG_008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0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89.jpg" descr="/Users/marktittley/Desktop/_Show/IMG_008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9"/>
          <a:stretch/>
        </p:blipFill>
        <p:spPr>
          <a:xfrm>
            <a:off x="0" y="0"/>
            <a:ext cx="914400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7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90.jpg" descr="/Users/marktittley/Desktop/_Show/IMG_009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1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94.jpg" descr="/Users/marktittley/Desktop/_Show/IMG_009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r="7969"/>
          <a:stretch/>
        </p:blipFill>
        <p:spPr>
          <a:xfrm>
            <a:off x="0" y="0"/>
            <a:ext cx="9144000" cy="68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5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01.jpg" descr="/Users/marktittley/Desktop/_Show/IMG_010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4"/>
          <a:stretch/>
        </p:blipFill>
        <p:spPr>
          <a:xfrm>
            <a:off x="0" y="0"/>
            <a:ext cx="91440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6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1.jpg" descr="/Users/marktittley/Desktop/_Show/IMG_000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50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02.jpg" descr="/Users/marktittley/Desktop/_Show/IMG_010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02"/>
          <a:stretch/>
        </p:blipFill>
        <p:spPr>
          <a:xfrm>
            <a:off x="0" y="0"/>
            <a:ext cx="9144000" cy="68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5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05.jpg" descr="/Users/marktittley/Desktop/_Show/IMG_010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r="3364"/>
          <a:stretch/>
        </p:blipFill>
        <p:spPr>
          <a:xfrm>
            <a:off x="1" y="-8232"/>
            <a:ext cx="9144000" cy="688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8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08.jpg" descr="/Users/marktittley/Desktop/_Show/IMG_010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6" r="8524"/>
          <a:stretch/>
        </p:blipFill>
        <p:spPr>
          <a:xfrm>
            <a:off x="0" y="0"/>
            <a:ext cx="9144000" cy="68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12.jpg" descr="/Users/marktittley/Desktop/_Show/IMG_011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3885"/>
          <a:stretch/>
        </p:blipFill>
        <p:spPr>
          <a:xfrm>
            <a:off x="0" y="0"/>
            <a:ext cx="9144000" cy="68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4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13.jpg" descr="/Users/marktittley/Desktop/_Show/IMG_011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r="1574"/>
          <a:stretch/>
        </p:blipFill>
        <p:spPr>
          <a:xfrm>
            <a:off x="0" y="0"/>
            <a:ext cx="9277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5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15.jpg" descr="/Users/marktittley/Desktop/_Show/IMG_011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" r="89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7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17.jpg" descr="/Users/marktittley/Desktop/_Show/IMG_011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1"/>
          <a:stretch/>
        </p:blipFill>
        <p:spPr>
          <a:xfrm>
            <a:off x="0" y="0"/>
            <a:ext cx="914400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5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22.jpg" descr="/Users/marktittley/Desktop/_Show/IMG_012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" r="2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4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29.jpg" descr="/Users/marktittley/Desktop/_Show/IMG_0129.jpg"/>
          <p:cNvPicPr>
            <a:picLocks/>
          </p:cNvPicPr>
          <p:nvPr/>
        </p:nvPicPr>
        <p:blipFill rotWithShape="1"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5" r="5915"/>
          <a:stretch/>
        </p:blipFill>
        <p:spPr>
          <a:xfrm>
            <a:off x="0" y="0"/>
            <a:ext cx="91440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0.jpg" descr="/Users/marktittley/Desktop/_Show/IMG_001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49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3.jpg" descr="/Users/marktittley/Desktop/_Show/IMG_003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0.jpg" descr="/Users/marktittley/Desktop/_Show/IMG_004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" r="927"/>
          <a:stretch/>
        </p:blipFill>
        <p:spPr>
          <a:xfrm>
            <a:off x="0" y="1"/>
            <a:ext cx="9144000" cy="68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2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3.jpg" descr="/Users/marktittley/Desktop/_Show/IMG_004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4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5.jpg" descr="/Users/marktittley/Desktop/_Show/IMG_004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414" y="37391"/>
            <a:ext cx="10174828" cy="67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30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7.jpg" descr="/Users/marktittley/Desktop/_Show/IMG_004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3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9.jpg" descr="/Users/marktittley/Desktop/_Show/IMG_004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1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2</cp:revision>
  <dcterms:created xsi:type="dcterms:W3CDTF">2015-02-07T07:26:53Z</dcterms:created>
  <dcterms:modified xsi:type="dcterms:W3CDTF">2015-02-07T07:34:05Z</dcterms:modified>
</cp:coreProperties>
</file>