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92" r:id="rId2"/>
    <p:sldId id="289" r:id="rId3"/>
    <p:sldId id="256" r:id="rId4"/>
    <p:sldId id="261" r:id="rId5"/>
    <p:sldId id="293" r:id="rId6"/>
    <p:sldId id="294" r:id="rId7"/>
    <p:sldId id="295" r:id="rId8"/>
    <p:sldId id="296" r:id="rId9"/>
    <p:sldId id="297" r:id="rId10"/>
    <p:sldId id="298" r:id="rId11"/>
    <p:sldId id="288" r:id="rId12"/>
    <p:sldId id="299" r:id="rId13"/>
    <p:sldId id="300" r:id="rId14"/>
    <p:sldId id="301" r:id="rId15"/>
    <p:sldId id="302" r:id="rId16"/>
    <p:sldId id="303" r:id="rId17"/>
    <p:sldId id="304" r:id="rId18"/>
    <p:sldId id="287" r:id="rId19"/>
    <p:sldId id="290" r:id="rId20"/>
    <p:sldId id="29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6378"/>
    <a:srgbClr val="181D20"/>
    <a:srgbClr val="0A181C"/>
    <a:srgbClr val="F04F74"/>
    <a:srgbClr val="783D22"/>
    <a:srgbClr val="FCFBF7"/>
    <a:srgbClr val="F9F8F4"/>
    <a:srgbClr val="F7F6F2"/>
    <a:srgbClr val="EFEFE7"/>
    <a:srgbClr val="EEEE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7"/>
    <p:restoredTop sz="86557"/>
  </p:normalViewPr>
  <p:slideViewPr>
    <p:cSldViewPr snapToGrid="0" snapToObjects="1">
      <p:cViewPr>
        <p:scale>
          <a:sx n="86" d="100"/>
          <a:sy n="86" d="100"/>
        </p:scale>
        <p:origin x="344"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FC62D-9A86-B84A-A482-FB8AD8FE289F}" type="datetimeFigureOut">
              <a:rPr lang="en-US" smtClean="0"/>
              <a:t>4/7/19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DCFA10-4C49-2F4C-9C4C-8F818B3CBCF3}" type="slidenum">
              <a:rPr lang="en-US" smtClean="0"/>
              <a:t>‹#›</a:t>
            </a:fld>
            <a:endParaRPr lang="en-US"/>
          </a:p>
        </p:txBody>
      </p:sp>
    </p:spTree>
    <p:extLst>
      <p:ext uri="{BB962C8B-B14F-4D97-AF65-F5344CB8AC3E}">
        <p14:creationId xmlns:p14="http://schemas.microsoft.com/office/powerpoint/2010/main" val="2169195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 Hero Clip: Avengers Endgame Trailer. Find it on YouTube at</a:t>
            </a:r>
          </a:p>
          <a:p>
            <a:r>
              <a:rPr lang="en-US" dirty="0"/>
              <a:t>https://</a:t>
            </a:r>
            <a:r>
              <a:rPr lang="en-US" dirty="0" err="1"/>
              <a:t>www.youtube.com</a:t>
            </a:r>
            <a:r>
              <a:rPr lang="en-US" dirty="0"/>
              <a:t>/</a:t>
            </a:r>
            <a:r>
              <a:rPr lang="en-US" dirty="0" err="1"/>
              <a:t>watch?v</a:t>
            </a:r>
            <a:r>
              <a:rPr lang="en-US" dirty="0"/>
              <a:t>=JyGGLB542ks</a:t>
            </a:r>
          </a:p>
        </p:txBody>
      </p:sp>
      <p:sp>
        <p:nvSpPr>
          <p:cNvPr id="4" name="Slide Number Placeholder 3"/>
          <p:cNvSpPr>
            <a:spLocks noGrp="1"/>
          </p:cNvSpPr>
          <p:nvPr>
            <p:ph type="sldNum" sz="quarter" idx="5"/>
          </p:nvPr>
        </p:nvSpPr>
        <p:spPr/>
        <p:txBody>
          <a:bodyPr/>
          <a:lstStyle/>
          <a:p>
            <a:fld id="{2ADCFA10-4C49-2F4C-9C4C-8F818B3CBCF3}" type="slidenum">
              <a:rPr lang="en-US" smtClean="0"/>
              <a:t>2</a:t>
            </a:fld>
            <a:endParaRPr lang="en-US"/>
          </a:p>
        </p:txBody>
      </p:sp>
    </p:spTree>
    <p:extLst>
      <p:ext uri="{BB962C8B-B14F-4D97-AF65-F5344CB8AC3E}">
        <p14:creationId xmlns:p14="http://schemas.microsoft.com/office/powerpoint/2010/main" val="3157885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Lecrae’s Testimony. Find it on </a:t>
            </a:r>
            <a:r>
              <a:rPr lang="en-US" dirty="0" err="1"/>
              <a:t>Youtube</a:t>
            </a:r>
            <a:r>
              <a:rPr lang="en-US" dirty="0"/>
              <a:t> at https://</a:t>
            </a:r>
            <a:r>
              <a:rPr lang="en-US" dirty="0" err="1"/>
              <a:t>www.youtube.com</a:t>
            </a:r>
            <a:r>
              <a:rPr lang="en-US" dirty="0"/>
              <a:t>/</a:t>
            </a:r>
            <a:r>
              <a:rPr lang="en-US" dirty="0" err="1"/>
              <a:t>watch?v</a:t>
            </a:r>
            <a:r>
              <a:rPr lang="en-US" dirty="0"/>
              <a:t>=CycgRU1VEXI</a:t>
            </a:r>
          </a:p>
        </p:txBody>
      </p:sp>
      <p:sp>
        <p:nvSpPr>
          <p:cNvPr id="4" name="Slide Number Placeholder 3"/>
          <p:cNvSpPr>
            <a:spLocks noGrp="1"/>
          </p:cNvSpPr>
          <p:nvPr>
            <p:ph type="sldNum" sz="quarter" idx="5"/>
          </p:nvPr>
        </p:nvSpPr>
        <p:spPr/>
        <p:txBody>
          <a:bodyPr/>
          <a:lstStyle/>
          <a:p>
            <a:fld id="{2ADCFA10-4C49-2F4C-9C4C-8F818B3CBCF3}" type="slidenum">
              <a:rPr lang="en-US" smtClean="0"/>
              <a:t>11</a:t>
            </a:fld>
            <a:endParaRPr lang="en-US"/>
          </a:p>
        </p:txBody>
      </p:sp>
    </p:spTree>
    <p:extLst>
      <p:ext uri="{BB962C8B-B14F-4D97-AF65-F5344CB8AC3E}">
        <p14:creationId xmlns:p14="http://schemas.microsoft.com/office/powerpoint/2010/main" val="2176552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I Receive this Gift? </a:t>
            </a:r>
          </a:p>
        </p:txBody>
      </p:sp>
      <p:sp>
        <p:nvSpPr>
          <p:cNvPr id="4" name="Slide Number Placeholder 3"/>
          <p:cNvSpPr>
            <a:spLocks noGrp="1"/>
          </p:cNvSpPr>
          <p:nvPr>
            <p:ph type="sldNum" sz="quarter" idx="5"/>
          </p:nvPr>
        </p:nvSpPr>
        <p:spPr/>
        <p:txBody>
          <a:bodyPr/>
          <a:lstStyle/>
          <a:p>
            <a:fld id="{2ADCFA10-4C49-2F4C-9C4C-8F818B3CBCF3}" type="slidenum">
              <a:rPr lang="en-US" smtClean="0"/>
              <a:t>12</a:t>
            </a:fld>
            <a:endParaRPr lang="en-US"/>
          </a:p>
        </p:txBody>
      </p:sp>
    </p:spTree>
    <p:extLst>
      <p:ext uri="{BB962C8B-B14F-4D97-AF65-F5344CB8AC3E}">
        <p14:creationId xmlns:p14="http://schemas.microsoft.com/office/powerpoint/2010/main" val="3737215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1. Believe -  That Jesus is our </a:t>
            </a:r>
            <a:r>
              <a:rPr lang="en-US" sz="1200" kern="1200" dirty="0" err="1">
                <a:solidFill>
                  <a:schemeClr val="tx1"/>
                </a:solidFill>
                <a:effectLst/>
                <a:latin typeface="+mn-lt"/>
                <a:ea typeface="+mn-ea"/>
                <a:cs typeface="+mn-cs"/>
              </a:rPr>
              <a:t>Saviour</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John 3: 16</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DCFA10-4C49-2F4C-9C4C-8F818B3CBCF3}" type="slidenum">
              <a:rPr lang="en-US" smtClean="0"/>
              <a:t>13</a:t>
            </a:fld>
            <a:endParaRPr lang="en-US"/>
          </a:p>
        </p:txBody>
      </p:sp>
    </p:spTree>
    <p:extLst>
      <p:ext uri="{BB962C8B-B14F-4D97-AF65-F5344CB8AC3E}">
        <p14:creationId xmlns:p14="http://schemas.microsoft.com/office/powerpoint/2010/main" val="594678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Confess – </a:t>
            </a:r>
            <a:r>
              <a:rPr lang="en-US" sz="1200" kern="1200" dirty="0" err="1">
                <a:solidFill>
                  <a:schemeClr val="tx1"/>
                </a:solidFill>
                <a:effectLst/>
                <a:latin typeface="+mn-lt"/>
                <a:ea typeface="+mn-ea"/>
                <a:cs typeface="+mn-cs"/>
              </a:rPr>
              <a:t>Recognise</a:t>
            </a:r>
            <a:r>
              <a:rPr lang="en-US" sz="1200" kern="1200" dirty="0">
                <a:solidFill>
                  <a:schemeClr val="tx1"/>
                </a:solidFill>
                <a:effectLst/>
                <a:latin typeface="+mn-lt"/>
                <a:ea typeface="+mn-ea"/>
                <a:cs typeface="+mn-cs"/>
              </a:rPr>
              <a:t> that Jesus is lord</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Romans 10:9</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DCFA10-4C49-2F4C-9C4C-8F818B3CBCF3}" type="slidenum">
              <a:rPr lang="en-US" smtClean="0"/>
              <a:t>14</a:t>
            </a:fld>
            <a:endParaRPr lang="en-US"/>
          </a:p>
        </p:txBody>
      </p:sp>
    </p:spTree>
    <p:extLst>
      <p:ext uri="{BB962C8B-B14F-4D97-AF65-F5344CB8AC3E}">
        <p14:creationId xmlns:p14="http://schemas.microsoft.com/office/powerpoint/2010/main" val="2188305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Repenting – turning from our old ways</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180 </a:t>
            </a:r>
            <a:r>
              <a:rPr lang="en-US" sz="1200" kern="1200" dirty="0" err="1">
                <a:solidFill>
                  <a:schemeClr val="tx1"/>
                </a:solidFill>
                <a:effectLst/>
                <a:latin typeface="+mn-lt"/>
                <a:ea typeface="+mn-ea"/>
                <a:cs typeface="+mn-cs"/>
              </a:rPr>
              <a:t>degress</a:t>
            </a:r>
            <a:r>
              <a:rPr lang="en-US" sz="1200" kern="1200" dirty="0">
                <a:solidFill>
                  <a:schemeClr val="tx1"/>
                </a:solidFill>
                <a:effectLst/>
                <a:latin typeface="+mn-lt"/>
                <a:ea typeface="+mn-ea"/>
                <a:cs typeface="+mn-cs"/>
              </a:rPr>
              <a:t>, not 360!</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DCFA10-4C49-2F4C-9C4C-8F818B3CBCF3}" type="slidenum">
              <a:rPr lang="en-US" smtClean="0"/>
              <a:t>15</a:t>
            </a:fld>
            <a:endParaRPr lang="en-US"/>
          </a:p>
        </p:txBody>
      </p:sp>
    </p:spTree>
    <p:extLst>
      <p:ext uri="{BB962C8B-B14F-4D97-AF65-F5344CB8AC3E}">
        <p14:creationId xmlns:p14="http://schemas.microsoft.com/office/powerpoint/2010/main" val="4229905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Conclusion:</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gift is for anyone who wants it. Do you want this gift?</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DCFA10-4C49-2F4C-9C4C-8F818B3CBCF3}" type="slidenum">
              <a:rPr lang="en-US" smtClean="0"/>
              <a:t>17</a:t>
            </a:fld>
            <a:endParaRPr lang="en-US"/>
          </a:p>
        </p:txBody>
      </p:sp>
    </p:spTree>
    <p:extLst>
      <p:ext uri="{BB962C8B-B14F-4D97-AF65-F5344CB8AC3E}">
        <p14:creationId xmlns:p14="http://schemas.microsoft.com/office/powerpoint/2010/main" val="2964855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"Lord Jesus, I believe that you are the son of God and that you came to earth and died for my sins and rose again on the 3rd day. I confess that I am a sinner and in need of your salvation. I come to you now and ask that you will come into my life, be my Lord and </a:t>
            </a:r>
            <a:r>
              <a:rPr lang="en-GB" sz="1200" kern="1200" dirty="0" err="1">
                <a:solidFill>
                  <a:schemeClr val="tx1"/>
                </a:solidFill>
                <a:effectLst/>
                <a:latin typeface="+mn-lt"/>
                <a:ea typeface="+mn-ea"/>
                <a:cs typeface="+mn-cs"/>
              </a:rPr>
              <a:t>savior</a:t>
            </a:r>
            <a:r>
              <a:rPr lang="en-GB" sz="1200" kern="1200" dirty="0">
                <a:solidFill>
                  <a:schemeClr val="tx1"/>
                </a:solidFill>
                <a:effectLst/>
                <a:latin typeface="+mn-lt"/>
                <a:ea typeface="+mn-ea"/>
                <a:cs typeface="+mn-cs"/>
              </a:rPr>
              <a:t>, and forgive me of my sins. In Jesus' name, amen!"</a:t>
            </a:r>
          </a:p>
        </p:txBody>
      </p:sp>
      <p:sp>
        <p:nvSpPr>
          <p:cNvPr id="4" name="Slide Number Placeholder 3"/>
          <p:cNvSpPr>
            <a:spLocks noGrp="1"/>
          </p:cNvSpPr>
          <p:nvPr>
            <p:ph type="sldNum" sz="quarter" idx="5"/>
          </p:nvPr>
        </p:nvSpPr>
        <p:spPr/>
        <p:txBody>
          <a:bodyPr/>
          <a:lstStyle/>
          <a:p>
            <a:fld id="{2ADCFA10-4C49-2F4C-9C4C-8F818B3CBCF3}" type="slidenum">
              <a:rPr lang="en-US" smtClean="0"/>
              <a:t>18</a:t>
            </a:fld>
            <a:endParaRPr lang="en-US"/>
          </a:p>
        </p:txBody>
      </p:sp>
    </p:spTree>
    <p:extLst>
      <p:ext uri="{BB962C8B-B14F-4D97-AF65-F5344CB8AC3E}">
        <p14:creationId xmlns:p14="http://schemas.microsoft.com/office/powerpoint/2010/main" val="1179875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Daily Devotions</a:t>
            </a:r>
          </a:p>
        </p:txBody>
      </p:sp>
      <p:sp>
        <p:nvSpPr>
          <p:cNvPr id="4" name="Slide Number Placeholder 3"/>
          <p:cNvSpPr>
            <a:spLocks noGrp="1"/>
          </p:cNvSpPr>
          <p:nvPr>
            <p:ph type="sldNum" sz="quarter" idx="5"/>
          </p:nvPr>
        </p:nvSpPr>
        <p:spPr/>
        <p:txBody>
          <a:bodyPr/>
          <a:lstStyle/>
          <a:p>
            <a:fld id="{2ADCFA10-4C49-2F4C-9C4C-8F818B3CBCF3}" type="slidenum">
              <a:rPr lang="en-US" smtClean="0"/>
              <a:t>19</a:t>
            </a:fld>
            <a:endParaRPr lang="en-US"/>
          </a:p>
        </p:txBody>
      </p:sp>
    </p:spTree>
    <p:extLst>
      <p:ext uri="{BB962C8B-B14F-4D97-AF65-F5344CB8AC3E}">
        <p14:creationId xmlns:p14="http://schemas.microsoft.com/office/powerpoint/2010/main" val="212882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Sunday</a:t>
            </a:r>
          </a:p>
        </p:txBody>
      </p:sp>
      <p:sp>
        <p:nvSpPr>
          <p:cNvPr id="4" name="Slide Number Placeholder 3"/>
          <p:cNvSpPr>
            <a:spLocks noGrp="1"/>
          </p:cNvSpPr>
          <p:nvPr>
            <p:ph type="sldNum" sz="quarter" idx="5"/>
          </p:nvPr>
        </p:nvSpPr>
        <p:spPr/>
        <p:txBody>
          <a:bodyPr/>
          <a:lstStyle/>
          <a:p>
            <a:fld id="{2ADCFA10-4C49-2F4C-9C4C-8F818B3CBCF3}" type="slidenum">
              <a:rPr lang="en-US" smtClean="0"/>
              <a:t>20</a:t>
            </a:fld>
            <a:endParaRPr lang="en-US"/>
          </a:p>
        </p:txBody>
      </p:sp>
    </p:spTree>
    <p:extLst>
      <p:ext uri="{BB962C8B-B14F-4D97-AF65-F5344CB8AC3E}">
        <p14:creationId xmlns:p14="http://schemas.microsoft.com/office/powerpoint/2010/main" val="2610009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Giving Series</a:t>
            </a:r>
          </a:p>
        </p:txBody>
      </p:sp>
      <p:sp>
        <p:nvSpPr>
          <p:cNvPr id="4" name="Slide Number Placeholder 3"/>
          <p:cNvSpPr>
            <a:spLocks noGrp="1"/>
          </p:cNvSpPr>
          <p:nvPr>
            <p:ph type="sldNum" sz="quarter" idx="5"/>
          </p:nvPr>
        </p:nvSpPr>
        <p:spPr/>
        <p:txBody>
          <a:bodyPr/>
          <a:lstStyle/>
          <a:p>
            <a:fld id="{2ADCFA10-4C49-2F4C-9C4C-8F818B3CBCF3}" type="slidenum">
              <a:rPr lang="en-US" smtClean="0"/>
              <a:t>3</a:t>
            </a:fld>
            <a:endParaRPr lang="en-US"/>
          </a:p>
        </p:txBody>
      </p:sp>
    </p:spTree>
    <p:extLst>
      <p:ext uri="{BB962C8B-B14F-4D97-AF65-F5344CB8AC3E}">
        <p14:creationId xmlns:p14="http://schemas.microsoft.com/office/powerpoint/2010/main" val="997485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Sunday Morning: The Greatest Gift</a:t>
            </a:r>
          </a:p>
        </p:txBody>
      </p:sp>
      <p:sp>
        <p:nvSpPr>
          <p:cNvPr id="4" name="Slide Number Placeholder 3"/>
          <p:cNvSpPr>
            <a:spLocks noGrp="1"/>
          </p:cNvSpPr>
          <p:nvPr>
            <p:ph type="sldNum" sz="quarter" idx="5"/>
          </p:nvPr>
        </p:nvSpPr>
        <p:spPr/>
        <p:txBody>
          <a:bodyPr/>
          <a:lstStyle/>
          <a:p>
            <a:fld id="{2ADCFA10-4C49-2F4C-9C4C-8F818B3CBCF3}" type="slidenum">
              <a:rPr lang="en-US" smtClean="0"/>
              <a:t>4</a:t>
            </a:fld>
            <a:endParaRPr lang="en-US"/>
          </a:p>
        </p:txBody>
      </p:sp>
    </p:spTree>
    <p:extLst>
      <p:ext uri="{BB962C8B-B14F-4D97-AF65-F5344CB8AC3E}">
        <p14:creationId xmlns:p14="http://schemas.microsoft.com/office/powerpoint/2010/main" val="106774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Intro:</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do you understand by the word “salvation”? </a:t>
            </a:r>
            <a:endParaRPr lang="en-GB" sz="1200" kern="1200" dirty="0">
              <a:solidFill>
                <a:schemeClr val="tx1"/>
              </a:solidFill>
              <a:effectLst/>
              <a:latin typeface="+mn-lt"/>
              <a:ea typeface="+mn-ea"/>
              <a:cs typeface="+mn-cs"/>
            </a:endParaRPr>
          </a:p>
          <a:p>
            <a:endParaRPr lang="en-US" dirty="0"/>
          </a:p>
          <a:p>
            <a:r>
              <a:rPr lang="en-US" dirty="0"/>
              <a:t>I’m going to give you 3 points about Salvation.</a:t>
            </a:r>
          </a:p>
        </p:txBody>
      </p:sp>
      <p:sp>
        <p:nvSpPr>
          <p:cNvPr id="4" name="Slide Number Placeholder 3"/>
          <p:cNvSpPr>
            <a:spLocks noGrp="1"/>
          </p:cNvSpPr>
          <p:nvPr>
            <p:ph type="sldNum" sz="quarter" idx="5"/>
          </p:nvPr>
        </p:nvSpPr>
        <p:spPr/>
        <p:txBody>
          <a:bodyPr/>
          <a:lstStyle/>
          <a:p>
            <a:fld id="{2ADCFA10-4C49-2F4C-9C4C-8F818B3CBCF3}" type="slidenum">
              <a:rPr lang="en-US" smtClean="0"/>
              <a:t>5</a:t>
            </a:fld>
            <a:endParaRPr lang="en-US"/>
          </a:p>
        </p:txBody>
      </p:sp>
    </p:spTree>
    <p:extLst>
      <p:ext uri="{BB962C8B-B14F-4D97-AF65-F5344CB8AC3E}">
        <p14:creationId xmlns:p14="http://schemas.microsoft.com/office/powerpoint/2010/main" val="956961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Salvation?</a:t>
            </a:r>
          </a:p>
        </p:txBody>
      </p:sp>
      <p:sp>
        <p:nvSpPr>
          <p:cNvPr id="4" name="Slide Number Placeholder 3"/>
          <p:cNvSpPr>
            <a:spLocks noGrp="1"/>
          </p:cNvSpPr>
          <p:nvPr>
            <p:ph type="sldNum" sz="quarter" idx="5"/>
          </p:nvPr>
        </p:nvSpPr>
        <p:spPr/>
        <p:txBody>
          <a:bodyPr/>
          <a:lstStyle/>
          <a:p>
            <a:fld id="{2ADCFA10-4C49-2F4C-9C4C-8F818B3CBCF3}" type="slidenum">
              <a:rPr lang="en-US" smtClean="0"/>
              <a:t>6</a:t>
            </a:fld>
            <a:endParaRPr lang="en-US"/>
          </a:p>
        </p:txBody>
      </p:sp>
    </p:spTree>
    <p:extLst>
      <p:ext uri="{BB962C8B-B14F-4D97-AF65-F5344CB8AC3E}">
        <p14:creationId xmlns:p14="http://schemas.microsoft.com/office/powerpoint/2010/main" val="574369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 have all sinned.</a:t>
            </a:r>
            <a:endParaRPr lang="en-GB" sz="1200" kern="1200" dirty="0">
              <a:solidFill>
                <a:schemeClr val="tx1"/>
              </a:solidFill>
              <a:effectLst/>
              <a:latin typeface="+mn-lt"/>
              <a:ea typeface="+mn-ea"/>
              <a:cs typeface="+mn-cs"/>
            </a:endParaRPr>
          </a:p>
          <a:p>
            <a:pPr lvl="1"/>
            <a:r>
              <a:rPr lang="en-GB" sz="1200" i="1" kern="1200" dirty="0">
                <a:solidFill>
                  <a:schemeClr val="tx1"/>
                </a:solidFill>
                <a:effectLst/>
                <a:latin typeface="+mn-lt"/>
                <a:ea typeface="+mn-ea"/>
                <a:cs typeface="+mn-cs"/>
              </a:rPr>
              <a:t>Romans 6:23, "For the wages of sin is death; but the gift of God is eternal life through Jesus Christ our Lord."</a:t>
            </a:r>
            <a:endParaRPr lang="en-GB" sz="20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DCFA10-4C49-2F4C-9C4C-8F818B3CBCF3}" type="slidenum">
              <a:rPr lang="en-US" smtClean="0"/>
              <a:t>7</a:t>
            </a:fld>
            <a:endParaRPr lang="en-US"/>
          </a:p>
        </p:txBody>
      </p:sp>
    </p:spTree>
    <p:extLst>
      <p:ext uri="{BB962C8B-B14F-4D97-AF65-F5344CB8AC3E}">
        <p14:creationId xmlns:p14="http://schemas.microsoft.com/office/powerpoint/2010/main" val="388155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Without Salvation we will eternally be separated from God. </a:t>
            </a:r>
            <a:endParaRPr lang="en-GB" sz="2000" kern="1200" dirty="0">
              <a:solidFill>
                <a:schemeClr val="tx1"/>
              </a:solidFill>
              <a:effectLst/>
              <a:latin typeface="+mn-lt"/>
              <a:ea typeface="+mn-ea"/>
              <a:cs typeface="+mn-cs"/>
            </a:endParaRPr>
          </a:p>
          <a:p>
            <a:pPr lvl="1"/>
            <a:r>
              <a:rPr lang="en-GB" sz="1200" i="1" kern="1200" dirty="0">
                <a:solidFill>
                  <a:schemeClr val="tx1"/>
                </a:solidFill>
                <a:effectLst/>
                <a:latin typeface="+mn-lt"/>
                <a:ea typeface="+mn-ea"/>
                <a:cs typeface="+mn-cs"/>
              </a:rPr>
              <a:t>Revelations 20:15, "And whosoever was not found written in the book of life was cast into the lake of fire."</a:t>
            </a:r>
            <a:endParaRPr lang="en-GB" sz="20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DCFA10-4C49-2F4C-9C4C-8F818B3CBCF3}" type="slidenum">
              <a:rPr lang="en-US" smtClean="0"/>
              <a:t>8</a:t>
            </a:fld>
            <a:endParaRPr lang="en-US"/>
          </a:p>
        </p:txBody>
      </p:sp>
    </p:spTree>
    <p:extLst>
      <p:ext uri="{BB962C8B-B14F-4D97-AF65-F5344CB8AC3E}">
        <p14:creationId xmlns:p14="http://schemas.microsoft.com/office/powerpoint/2010/main" val="4192762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i="1" kern="1200" dirty="0">
                <a:solidFill>
                  <a:schemeClr val="tx1"/>
                </a:solidFill>
                <a:effectLst/>
                <a:latin typeface="+mn-lt"/>
                <a:ea typeface="+mn-ea"/>
                <a:cs typeface="+mn-cs"/>
              </a:rPr>
              <a:t>We need to be born again.</a:t>
            </a:r>
            <a:endParaRPr lang="en-GB" sz="2000" kern="1200" dirty="0">
              <a:solidFill>
                <a:schemeClr val="tx1"/>
              </a:solidFill>
              <a:effectLst/>
              <a:latin typeface="+mn-lt"/>
              <a:ea typeface="+mn-ea"/>
              <a:cs typeface="+mn-cs"/>
            </a:endParaRPr>
          </a:p>
          <a:p>
            <a:pPr lvl="1"/>
            <a:r>
              <a:rPr lang="en-GB" sz="1200" i="1" kern="1200" dirty="0">
                <a:solidFill>
                  <a:schemeClr val="tx1"/>
                </a:solidFill>
                <a:effectLst/>
                <a:latin typeface="+mn-lt"/>
                <a:ea typeface="+mn-ea"/>
                <a:cs typeface="+mn-cs"/>
              </a:rPr>
              <a:t>John 3:3, "Jesus answered and said unto him, Verily, verily, I say unto thee, Except a man be born again, he cannot see the kingdom of God."</a:t>
            </a:r>
            <a:endParaRPr lang="en-GB" sz="2000" kern="1200" dirty="0">
              <a:solidFill>
                <a:schemeClr val="tx1"/>
              </a:solidFill>
              <a:effectLst/>
              <a:latin typeface="+mn-lt"/>
              <a:ea typeface="+mn-ea"/>
              <a:cs typeface="+mn-cs"/>
            </a:endParaRPr>
          </a:p>
          <a:p>
            <a:pPr lvl="1"/>
            <a:r>
              <a:rPr lang="en-GB" sz="1200" i="1" kern="1200" dirty="0">
                <a:solidFill>
                  <a:schemeClr val="tx1"/>
                </a:solidFill>
                <a:effectLst/>
                <a:latin typeface="+mn-lt"/>
                <a:ea typeface="+mn-ea"/>
                <a:cs typeface="+mn-cs"/>
              </a:rPr>
              <a:t>Adopted as children of God, and his heirs. (</a:t>
            </a:r>
            <a:r>
              <a:rPr lang="en-GB" sz="1200" i="1" kern="1200" dirty="0" err="1">
                <a:solidFill>
                  <a:schemeClr val="tx1"/>
                </a:solidFill>
                <a:effectLst/>
                <a:latin typeface="+mn-lt"/>
                <a:ea typeface="+mn-ea"/>
                <a:cs typeface="+mn-cs"/>
              </a:rPr>
              <a:t>Shaylah</a:t>
            </a:r>
            <a:r>
              <a:rPr lang="en-GB" sz="1200" i="1" kern="1200" dirty="0">
                <a:solidFill>
                  <a:schemeClr val="tx1"/>
                </a:solidFill>
                <a:effectLst/>
                <a:latin typeface="+mn-lt"/>
                <a:ea typeface="+mn-ea"/>
                <a:cs typeface="+mn-cs"/>
              </a:rPr>
              <a:t> example)</a:t>
            </a:r>
            <a:endParaRPr lang="en-GB" sz="20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DCFA10-4C49-2F4C-9C4C-8F818B3CBCF3}" type="slidenum">
              <a:rPr lang="en-US" smtClean="0"/>
              <a:t>9</a:t>
            </a:fld>
            <a:endParaRPr lang="en-US"/>
          </a:p>
        </p:txBody>
      </p:sp>
    </p:spTree>
    <p:extLst>
      <p:ext uri="{BB962C8B-B14F-4D97-AF65-F5344CB8AC3E}">
        <p14:creationId xmlns:p14="http://schemas.microsoft.com/office/powerpoint/2010/main" val="1747048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Personal Story, how I need a savior:</a:t>
            </a:r>
          </a:p>
          <a:p>
            <a:pPr lvl="1"/>
            <a:r>
              <a:rPr lang="en-US" sz="1200" kern="1200" dirty="0">
                <a:solidFill>
                  <a:schemeClr val="tx1"/>
                </a:solidFill>
                <a:effectLst/>
                <a:latin typeface="+mn-lt"/>
                <a:ea typeface="+mn-ea"/>
                <a:cs typeface="+mn-cs"/>
              </a:rPr>
              <a:t>Bloemfontein Story</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We were travelling on our way to cape town, and we were nearing Bloemfontein when a bakkie started flagging us down… we didn’t know why. They stopped us, and said our wheel looked like it was going to fall off. They suggested we get it looked at. Now of course we were in a foreign land, and didn’t know where to go, and it was a Sunday… These guys with their hairy legs and short shorts took us to this place that was open, where they fixed our car. </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They didn’t get any money, it was a free gift! </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Just like the hairy legged </a:t>
            </a:r>
            <a:r>
              <a:rPr lang="en-US" sz="1200" kern="1200" dirty="0" err="1">
                <a:solidFill>
                  <a:schemeClr val="tx1"/>
                </a:solidFill>
                <a:effectLst/>
                <a:latin typeface="+mn-lt"/>
                <a:ea typeface="+mn-ea"/>
                <a:cs typeface="+mn-cs"/>
              </a:rPr>
              <a:t>afrikaaners</a:t>
            </a:r>
            <a:r>
              <a:rPr lang="en-US" sz="1200" kern="1200" dirty="0">
                <a:solidFill>
                  <a:schemeClr val="tx1"/>
                </a:solidFill>
                <a:effectLst/>
                <a:latin typeface="+mn-lt"/>
                <a:ea typeface="+mn-ea"/>
                <a:cs typeface="+mn-cs"/>
              </a:rPr>
              <a:t>, Jesus saved us from an ugly death, and more! At his cost.</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ADCFA10-4C49-2F4C-9C4C-8F818B3CBCF3}" type="slidenum">
              <a:rPr lang="en-US" smtClean="0"/>
              <a:t>10</a:t>
            </a:fld>
            <a:endParaRPr lang="en-US"/>
          </a:p>
        </p:txBody>
      </p:sp>
    </p:spTree>
    <p:extLst>
      <p:ext uri="{BB962C8B-B14F-4D97-AF65-F5344CB8AC3E}">
        <p14:creationId xmlns:p14="http://schemas.microsoft.com/office/powerpoint/2010/main" val="1996694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65ED-FD00-7842-B156-B9170E97F3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42AA92-8020-C444-8FA7-62C2B1AD8D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B4FA2D-466D-DE47-A8F7-FD70E519DB0F}"/>
              </a:ext>
            </a:extLst>
          </p:cNvPr>
          <p:cNvSpPr>
            <a:spLocks noGrp="1"/>
          </p:cNvSpPr>
          <p:nvPr>
            <p:ph type="dt" sz="half" idx="10"/>
          </p:nvPr>
        </p:nvSpPr>
        <p:spPr/>
        <p:txBody>
          <a:bodyPr/>
          <a:lstStyle/>
          <a:p>
            <a:fld id="{C8A19694-603D-7C46-A591-12497F4E127A}" type="datetimeFigureOut">
              <a:rPr lang="en-US" smtClean="0"/>
              <a:t>4/7/19</a:t>
            </a:fld>
            <a:endParaRPr lang="en-US"/>
          </a:p>
        </p:txBody>
      </p:sp>
      <p:sp>
        <p:nvSpPr>
          <p:cNvPr id="5" name="Footer Placeholder 4">
            <a:extLst>
              <a:ext uri="{FF2B5EF4-FFF2-40B4-BE49-F238E27FC236}">
                <a16:creationId xmlns:a16="http://schemas.microsoft.com/office/drawing/2014/main" id="{05C8A329-F969-6546-B3AC-9B07897EE5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1051AD-6442-7442-927D-6843B6C7C764}"/>
              </a:ext>
            </a:extLst>
          </p:cNvPr>
          <p:cNvSpPr>
            <a:spLocks noGrp="1"/>
          </p:cNvSpPr>
          <p:nvPr>
            <p:ph type="sldNum" sz="quarter" idx="12"/>
          </p:nvPr>
        </p:nvSpPr>
        <p:spPr/>
        <p:txBody>
          <a:bodyPr/>
          <a:lstStyle/>
          <a:p>
            <a:fld id="{32299B60-F184-D84F-AE67-1CFF61E73573}" type="slidenum">
              <a:rPr lang="en-US" smtClean="0"/>
              <a:t>‹#›</a:t>
            </a:fld>
            <a:endParaRPr lang="en-US"/>
          </a:p>
        </p:txBody>
      </p:sp>
    </p:spTree>
    <p:extLst>
      <p:ext uri="{BB962C8B-B14F-4D97-AF65-F5344CB8AC3E}">
        <p14:creationId xmlns:p14="http://schemas.microsoft.com/office/powerpoint/2010/main" val="1601961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AF0EA-4434-4047-9421-AF8A3CE426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F0A8CA-0B81-3B4E-B8EC-34ACE462A2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D97D5-3B2A-B74D-AB5F-7462789F2D47}"/>
              </a:ext>
            </a:extLst>
          </p:cNvPr>
          <p:cNvSpPr>
            <a:spLocks noGrp="1"/>
          </p:cNvSpPr>
          <p:nvPr>
            <p:ph type="dt" sz="half" idx="10"/>
          </p:nvPr>
        </p:nvSpPr>
        <p:spPr/>
        <p:txBody>
          <a:bodyPr/>
          <a:lstStyle/>
          <a:p>
            <a:fld id="{C8A19694-603D-7C46-A591-12497F4E127A}" type="datetimeFigureOut">
              <a:rPr lang="en-US" smtClean="0"/>
              <a:t>4/7/19</a:t>
            </a:fld>
            <a:endParaRPr lang="en-US"/>
          </a:p>
        </p:txBody>
      </p:sp>
      <p:sp>
        <p:nvSpPr>
          <p:cNvPr id="5" name="Footer Placeholder 4">
            <a:extLst>
              <a:ext uri="{FF2B5EF4-FFF2-40B4-BE49-F238E27FC236}">
                <a16:creationId xmlns:a16="http://schemas.microsoft.com/office/drawing/2014/main" id="{CD07C29D-3C90-064E-AD69-9F46D7814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7679F4-9E69-654F-961B-69E7E1962257}"/>
              </a:ext>
            </a:extLst>
          </p:cNvPr>
          <p:cNvSpPr>
            <a:spLocks noGrp="1"/>
          </p:cNvSpPr>
          <p:nvPr>
            <p:ph type="sldNum" sz="quarter" idx="12"/>
          </p:nvPr>
        </p:nvSpPr>
        <p:spPr/>
        <p:txBody>
          <a:bodyPr/>
          <a:lstStyle/>
          <a:p>
            <a:fld id="{32299B60-F184-D84F-AE67-1CFF61E73573}" type="slidenum">
              <a:rPr lang="en-US" smtClean="0"/>
              <a:t>‹#›</a:t>
            </a:fld>
            <a:endParaRPr lang="en-US"/>
          </a:p>
        </p:txBody>
      </p:sp>
    </p:spTree>
    <p:extLst>
      <p:ext uri="{BB962C8B-B14F-4D97-AF65-F5344CB8AC3E}">
        <p14:creationId xmlns:p14="http://schemas.microsoft.com/office/powerpoint/2010/main" val="1036078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A4622A-D708-1242-A86F-9BAE98F1C5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8B3ABB-2BDD-CB4D-B9E8-6E2AC61507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45F73-5B91-EC4E-9E6E-5CF7EA9A5645}"/>
              </a:ext>
            </a:extLst>
          </p:cNvPr>
          <p:cNvSpPr>
            <a:spLocks noGrp="1"/>
          </p:cNvSpPr>
          <p:nvPr>
            <p:ph type="dt" sz="half" idx="10"/>
          </p:nvPr>
        </p:nvSpPr>
        <p:spPr/>
        <p:txBody>
          <a:bodyPr/>
          <a:lstStyle/>
          <a:p>
            <a:fld id="{C8A19694-603D-7C46-A591-12497F4E127A}" type="datetimeFigureOut">
              <a:rPr lang="en-US" smtClean="0"/>
              <a:t>4/7/19</a:t>
            </a:fld>
            <a:endParaRPr lang="en-US"/>
          </a:p>
        </p:txBody>
      </p:sp>
      <p:sp>
        <p:nvSpPr>
          <p:cNvPr id="5" name="Footer Placeholder 4">
            <a:extLst>
              <a:ext uri="{FF2B5EF4-FFF2-40B4-BE49-F238E27FC236}">
                <a16:creationId xmlns:a16="http://schemas.microsoft.com/office/drawing/2014/main" id="{56AFADEA-B163-214E-B10A-5E7F6FD30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2BC1C-BE08-9A4C-BB0E-8CC381D65EAB}"/>
              </a:ext>
            </a:extLst>
          </p:cNvPr>
          <p:cNvSpPr>
            <a:spLocks noGrp="1"/>
          </p:cNvSpPr>
          <p:nvPr>
            <p:ph type="sldNum" sz="quarter" idx="12"/>
          </p:nvPr>
        </p:nvSpPr>
        <p:spPr/>
        <p:txBody>
          <a:bodyPr/>
          <a:lstStyle/>
          <a:p>
            <a:fld id="{32299B60-F184-D84F-AE67-1CFF61E73573}" type="slidenum">
              <a:rPr lang="en-US" smtClean="0"/>
              <a:t>‹#›</a:t>
            </a:fld>
            <a:endParaRPr lang="en-US"/>
          </a:p>
        </p:txBody>
      </p:sp>
    </p:spTree>
    <p:extLst>
      <p:ext uri="{BB962C8B-B14F-4D97-AF65-F5344CB8AC3E}">
        <p14:creationId xmlns:p14="http://schemas.microsoft.com/office/powerpoint/2010/main" val="171694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89D8-8DBF-3B45-AEEE-A006A4AB9A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DFA41D-D76A-8E46-A69C-EF3C436BEF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B4436-1245-C047-9660-F97E0EF1890D}"/>
              </a:ext>
            </a:extLst>
          </p:cNvPr>
          <p:cNvSpPr>
            <a:spLocks noGrp="1"/>
          </p:cNvSpPr>
          <p:nvPr>
            <p:ph type="dt" sz="half" idx="10"/>
          </p:nvPr>
        </p:nvSpPr>
        <p:spPr/>
        <p:txBody>
          <a:bodyPr/>
          <a:lstStyle/>
          <a:p>
            <a:fld id="{C8A19694-603D-7C46-A591-12497F4E127A}" type="datetimeFigureOut">
              <a:rPr lang="en-US" smtClean="0"/>
              <a:t>4/7/19</a:t>
            </a:fld>
            <a:endParaRPr lang="en-US"/>
          </a:p>
        </p:txBody>
      </p:sp>
      <p:sp>
        <p:nvSpPr>
          <p:cNvPr id="5" name="Footer Placeholder 4">
            <a:extLst>
              <a:ext uri="{FF2B5EF4-FFF2-40B4-BE49-F238E27FC236}">
                <a16:creationId xmlns:a16="http://schemas.microsoft.com/office/drawing/2014/main" id="{D519F922-F05D-6D47-944A-B2B5EE3EEA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5DED9-D02C-9E44-89C8-C5BFC19110D9}"/>
              </a:ext>
            </a:extLst>
          </p:cNvPr>
          <p:cNvSpPr>
            <a:spLocks noGrp="1"/>
          </p:cNvSpPr>
          <p:nvPr>
            <p:ph type="sldNum" sz="quarter" idx="12"/>
          </p:nvPr>
        </p:nvSpPr>
        <p:spPr/>
        <p:txBody>
          <a:bodyPr/>
          <a:lstStyle/>
          <a:p>
            <a:fld id="{32299B60-F184-D84F-AE67-1CFF61E73573}" type="slidenum">
              <a:rPr lang="en-US" smtClean="0"/>
              <a:t>‹#›</a:t>
            </a:fld>
            <a:endParaRPr lang="en-US"/>
          </a:p>
        </p:txBody>
      </p:sp>
    </p:spTree>
    <p:extLst>
      <p:ext uri="{BB962C8B-B14F-4D97-AF65-F5344CB8AC3E}">
        <p14:creationId xmlns:p14="http://schemas.microsoft.com/office/powerpoint/2010/main" val="1867849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44E4-B51C-B144-9EF2-75FE6410EF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0A34A-94F6-7141-A7BD-37CC440DFD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15A49A-75AB-2A4B-A2D5-08265B997785}"/>
              </a:ext>
            </a:extLst>
          </p:cNvPr>
          <p:cNvSpPr>
            <a:spLocks noGrp="1"/>
          </p:cNvSpPr>
          <p:nvPr>
            <p:ph type="dt" sz="half" idx="10"/>
          </p:nvPr>
        </p:nvSpPr>
        <p:spPr/>
        <p:txBody>
          <a:bodyPr/>
          <a:lstStyle/>
          <a:p>
            <a:fld id="{C8A19694-603D-7C46-A591-12497F4E127A}" type="datetimeFigureOut">
              <a:rPr lang="en-US" smtClean="0"/>
              <a:t>4/7/19</a:t>
            </a:fld>
            <a:endParaRPr lang="en-US"/>
          </a:p>
        </p:txBody>
      </p:sp>
      <p:sp>
        <p:nvSpPr>
          <p:cNvPr id="5" name="Footer Placeholder 4">
            <a:extLst>
              <a:ext uri="{FF2B5EF4-FFF2-40B4-BE49-F238E27FC236}">
                <a16:creationId xmlns:a16="http://schemas.microsoft.com/office/drawing/2014/main" id="{421481FF-991B-4140-B48F-AF98CC249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82309-B11A-BE40-BBEE-B9419DA1CBEB}"/>
              </a:ext>
            </a:extLst>
          </p:cNvPr>
          <p:cNvSpPr>
            <a:spLocks noGrp="1"/>
          </p:cNvSpPr>
          <p:nvPr>
            <p:ph type="sldNum" sz="quarter" idx="12"/>
          </p:nvPr>
        </p:nvSpPr>
        <p:spPr/>
        <p:txBody>
          <a:bodyPr/>
          <a:lstStyle/>
          <a:p>
            <a:fld id="{32299B60-F184-D84F-AE67-1CFF61E73573}" type="slidenum">
              <a:rPr lang="en-US" smtClean="0"/>
              <a:t>‹#›</a:t>
            </a:fld>
            <a:endParaRPr lang="en-US"/>
          </a:p>
        </p:txBody>
      </p:sp>
    </p:spTree>
    <p:extLst>
      <p:ext uri="{BB962C8B-B14F-4D97-AF65-F5344CB8AC3E}">
        <p14:creationId xmlns:p14="http://schemas.microsoft.com/office/powerpoint/2010/main" val="378644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75DF-F973-FA41-9351-E25D66D776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306AAB-0ABE-BC49-977A-3750A980C6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DDFE6E-6A55-3547-BA17-F666DE9F22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E1DA54-201B-1543-9488-0931C0AA7F47}"/>
              </a:ext>
            </a:extLst>
          </p:cNvPr>
          <p:cNvSpPr>
            <a:spLocks noGrp="1"/>
          </p:cNvSpPr>
          <p:nvPr>
            <p:ph type="dt" sz="half" idx="10"/>
          </p:nvPr>
        </p:nvSpPr>
        <p:spPr/>
        <p:txBody>
          <a:bodyPr/>
          <a:lstStyle/>
          <a:p>
            <a:fld id="{C8A19694-603D-7C46-A591-12497F4E127A}" type="datetimeFigureOut">
              <a:rPr lang="en-US" smtClean="0"/>
              <a:t>4/7/19</a:t>
            </a:fld>
            <a:endParaRPr lang="en-US"/>
          </a:p>
        </p:txBody>
      </p:sp>
      <p:sp>
        <p:nvSpPr>
          <p:cNvPr id="6" name="Footer Placeholder 5">
            <a:extLst>
              <a:ext uri="{FF2B5EF4-FFF2-40B4-BE49-F238E27FC236}">
                <a16:creationId xmlns:a16="http://schemas.microsoft.com/office/drawing/2014/main" id="{9E90311F-B7CC-5742-8E7C-CD3C51094D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8A104-1E99-0C40-AFF5-51AC4638D1CE}"/>
              </a:ext>
            </a:extLst>
          </p:cNvPr>
          <p:cNvSpPr>
            <a:spLocks noGrp="1"/>
          </p:cNvSpPr>
          <p:nvPr>
            <p:ph type="sldNum" sz="quarter" idx="12"/>
          </p:nvPr>
        </p:nvSpPr>
        <p:spPr/>
        <p:txBody>
          <a:bodyPr/>
          <a:lstStyle/>
          <a:p>
            <a:fld id="{32299B60-F184-D84F-AE67-1CFF61E73573}" type="slidenum">
              <a:rPr lang="en-US" smtClean="0"/>
              <a:t>‹#›</a:t>
            </a:fld>
            <a:endParaRPr lang="en-US"/>
          </a:p>
        </p:txBody>
      </p:sp>
    </p:spTree>
    <p:extLst>
      <p:ext uri="{BB962C8B-B14F-4D97-AF65-F5344CB8AC3E}">
        <p14:creationId xmlns:p14="http://schemas.microsoft.com/office/powerpoint/2010/main" val="194630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E4B6E-50F5-B340-B0A8-D2D915BC96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182525-D36F-0543-BDF0-8115A301E6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BD14D4-AD14-8443-AE37-141765B10C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A119C9-2081-2F47-AC98-4E5DE93102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2D0051-0969-0848-91CD-665EB5480D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A4230D-A9BD-DB42-8F90-65D6A9CB4319}"/>
              </a:ext>
            </a:extLst>
          </p:cNvPr>
          <p:cNvSpPr>
            <a:spLocks noGrp="1"/>
          </p:cNvSpPr>
          <p:nvPr>
            <p:ph type="dt" sz="half" idx="10"/>
          </p:nvPr>
        </p:nvSpPr>
        <p:spPr/>
        <p:txBody>
          <a:bodyPr/>
          <a:lstStyle/>
          <a:p>
            <a:fld id="{C8A19694-603D-7C46-A591-12497F4E127A}" type="datetimeFigureOut">
              <a:rPr lang="en-US" smtClean="0"/>
              <a:t>4/7/19</a:t>
            </a:fld>
            <a:endParaRPr lang="en-US"/>
          </a:p>
        </p:txBody>
      </p:sp>
      <p:sp>
        <p:nvSpPr>
          <p:cNvPr id="8" name="Footer Placeholder 7">
            <a:extLst>
              <a:ext uri="{FF2B5EF4-FFF2-40B4-BE49-F238E27FC236}">
                <a16:creationId xmlns:a16="http://schemas.microsoft.com/office/drawing/2014/main" id="{6A580362-29E9-CD4F-B442-9F348BCF1C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8FA1D-27C3-3E4F-8A73-9D0C9A8C7053}"/>
              </a:ext>
            </a:extLst>
          </p:cNvPr>
          <p:cNvSpPr>
            <a:spLocks noGrp="1"/>
          </p:cNvSpPr>
          <p:nvPr>
            <p:ph type="sldNum" sz="quarter" idx="12"/>
          </p:nvPr>
        </p:nvSpPr>
        <p:spPr/>
        <p:txBody>
          <a:bodyPr/>
          <a:lstStyle/>
          <a:p>
            <a:fld id="{32299B60-F184-D84F-AE67-1CFF61E73573}" type="slidenum">
              <a:rPr lang="en-US" smtClean="0"/>
              <a:t>‹#›</a:t>
            </a:fld>
            <a:endParaRPr lang="en-US"/>
          </a:p>
        </p:txBody>
      </p:sp>
    </p:spTree>
    <p:extLst>
      <p:ext uri="{BB962C8B-B14F-4D97-AF65-F5344CB8AC3E}">
        <p14:creationId xmlns:p14="http://schemas.microsoft.com/office/powerpoint/2010/main" val="422510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52D01-1106-7043-90CE-67771A1B76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9A984-C2CC-E847-8930-E6D4E14FD255}"/>
              </a:ext>
            </a:extLst>
          </p:cNvPr>
          <p:cNvSpPr>
            <a:spLocks noGrp="1"/>
          </p:cNvSpPr>
          <p:nvPr>
            <p:ph type="dt" sz="half" idx="10"/>
          </p:nvPr>
        </p:nvSpPr>
        <p:spPr/>
        <p:txBody>
          <a:bodyPr/>
          <a:lstStyle/>
          <a:p>
            <a:fld id="{C8A19694-603D-7C46-A591-12497F4E127A}" type="datetimeFigureOut">
              <a:rPr lang="en-US" smtClean="0"/>
              <a:t>4/7/19</a:t>
            </a:fld>
            <a:endParaRPr lang="en-US"/>
          </a:p>
        </p:txBody>
      </p:sp>
      <p:sp>
        <p:nvSpPr>
          <p:cNvPr id="4" name="Footer Placeholder 3">
            <a:extLst>
              <a:ext uri="{FF2B5EF4-FFF2-40B4-BE49-F238E27FC236}">
                <a16:creationId xmlns:a16="http://schemas.microsoft.com/office/drawing/2014/main" id="{95CCF25E-9534-8348-9572-42FA0B91B6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4C523C-2BE2-6447-B81E-BA88575E4EC4}"/>
              </a:ext>
            </a:extLst>
          </p:cNvPr>
          <p:cNvSpPr>
            <a:spLocks noGrp="1"/>
          </p:cNvSpPr>
          <p:nvPr>
            <p:ph type="sldNum" sz="quarter" idx="12"/>
          </p:nvPr>
        </p:nvSpPr>
        <p:spPr/>
        <p:txBody>
          <a:bodyPr/>
          <a:lstStyle/>
          <a:p>
            <a:fld id="{32299B60-F184-D84F-AE67-1CFF61E73573}" type="slidenum">
              <a:rPr lang="en-US" smtClean="0"/>
              <a:t>‹#›</a:t>
            </a:fld>
            <a:endParaRPr lang="en-US"/>
          </a:p>
        </p:txBody>
      </p:sp>
    </p:spTree>
    <p:extLst>
      <p:ext uri="{BB962C8B-B14F-4D97-AF65-F5344CB8AC3E}">
        <p14:creationId xmlns:p14="http://schemas.microsoft.com/office/powerpoint/2010/main" val="21176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8A793F-0B37-A74B-B776-64C0C0FF1F13}"/>
              </a:ext>
            </a:extLst>
          </p:cNvPr>
          <p:cNvSpPr>
            <a:spLocks noGrp="1"/>
          </p:cNvSpPr>
          <p:nvPr>
            <p:ph type="dt" sz="half" idx="10"/>
          </p:nvPr>
        </p:nvSpPr>
        <p:spPr/>
        <p:txBody>
          <a:bodyPr/>
          <a:lstStyle/>
          <a:p>
            <a:fld id="{C8A19694-603D-7C46-A591-12497F4E127A}" type="datetimeFigureOut">
              <a:rPr lang="en-US" smtClean="0"/>
              <a:t>4/7/19</a:t>
            </a:fld>
            <a:endParaRPr lang="en-US"/>
          </a:p>
        </p:txBody>
      </p:sp>
      <p:sp>
        <p:nvSpPr>
          <p:cNvPr id="3" name="Footer Placeholder 2">
            <a:extLst>
              <a:ext uri="{FF2B5EF4-FFF2-40B4-BE49-F238E27FC236}">
                <a16:creationId xmlns:a16="http://schemas.microsoft.com/office/drawing/2014/main" id="{B03C0651-0CB3-7544-B838-90EB1260F9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CE575D-E488-A345-89CD-90FCB230A754}"/>
              </a:ext>
            </a:extLst>
          </p:cNvPr>
          <p:cNvSpPr>
            <a:spLocks noGrp="1"/>
          </p:cNvSpPr>
          <p:nvPr>
            <p:ph type="sldNum" sz="quarter" idx="12"/>
          </p:nvPr>
        </p:nvSpPr>
        <p:spPr/>
        <p:txBody>
          <a:bodyPr/>
          <a:lstStyle/>
          <a:p>
            <a:fld id="{32299B60-F184-D84F-AE67-1CFF61E73573}" type="slidenum">
              <a:rPr lang="en-US" smtClean="0"/>
              <a:t>‹#›</a:t>
            </a:fld>
            <a:endParaRPr lang="en-US"/>
          </a:p>
        </p:txBody>
      </p:sp>
    </p:spTree>
    <p:extLst>
      <p:ext uri="{BB962C8B-B14F-4D97-AF65-F5344CB8AC3E}">
        <p14:creationId xmlns:p14="http://schemas.microsoft.com/office/powerpoint/2010/main" val="102298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45AE6-1259-5044-B043-45F27ED09C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FAC7E8-D505-AB4C-B9FD-1B3B443579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A32289-DCAA-BD40-B27D-BA8A949275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28C956-1732-604E-B2BD-43ACA211A428}"/>
              </a:ext>
            </a:extLst>
          </p:cNvPr>
          <p:cNvSpPr>
            <a:spLocks noGrp="1"/>
          </p:cNvSpPr>
          <p:nvPr>
            <p:ph type="dt" sz="half" idx="10"/>
          </p:nvPr>
        </p:nvSpPr>
        <p:spPr/>
        <p:txBody>
          <a:bodyPr/>
          <a:lstStyle/>
          <a:p>
            <a:fld id="{C8A19694-603D-7C46-A591-12497F4E127A}" type="datetimeFigureOut">
              <a:rPr lang="en-US" smtClean="0"/>
              <a:t>4/7/19</a:t>
            </a:fld>
            <a:endParaRPr lang="en-US"/>
          </a:p>
        </p:txBody>
      </p:sp>
      <p:sp>
        <p:nvSpPr>
          <p:cNvPr id="6" name="Footer Placeholder 5">
            <a:extLst>
              <a:ext uri="{FF2B5EF4-FFF2-40B4-BE49-F238E27FC236}">
                <a16:creationId xmlns:a16="http://schemas.microsoft.com/office/drawing/2014/main" id="{FE14923D-17BD-E644-96C9-F8617C3093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F65C38-5B16-904D-A95B-F513269F30CF}"/>
              </a:ext>
            </a:extLst>
          </p:cNvPr>
          <p:cNvSpPr>
            <a:spLocks noGrp="1"/>
          </p:cNvSpPr>
          <p:nvPr>
            <p:ph type="sldNum" sz="quarter" idx="12"/>
          </p:nvPr>
        </p:nvSpPr>
        <p:spPr/>
        <p:txBody>
          <a:bodyPr/>
          <a:lstStyle/>
          <a:p>
            <a:fld id="{32299B60-F184-D84F-AE67-1CFF61E73573}" type="slidenum">
              <a:rPr lang="en-US" smtClean="0"/>
              <a:t>‹#›</a:t>
            </a:fld>
            <a:endParaRPr lang="en-US"/>
          </a:p>
        </p:txBody>
      </p:sp>
    </p:spTree>
    <p:extLst>
      <p:ext uri="{BB962C8B-B14F-4D97-AF65-F5344CB8AC3E}">
        <p14:creationId xmlns:p14="http://schemas.microsoft.com/office/powerpoint/2010/main" val="1484579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D387B-3DD6-804D-9FFB-854BB64AC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E6D171-756C-8144-8756-96B587EEF1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81A5C5-2080-6A4B-A2DC-D30C9B6546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666627-6882-7B41-AF6C-29C0FDD0A843}"/>
              </a:ext>
            </a:extLst>
          </p:cNvPr>
          <p:cNvSpPr>
            <a:spLocks noGrp="1"/>
          </p:cNvSpPr>
          <p:nvPr>
            <p:ph type="dt" sz="half" idx="10"/>
          </p:nvPr>
        </p:nvSpPr>
        <p:spPr/>
        <p:txBody>
          <a:bodyPr/>
          <a:lstStyle/>
          <a:p>
            <a:fld id="{C8A19694-603D-7C46-A591-12497F4E127A}" type="datetimeFigureOut">
              <a:rPr lang="en-US" smtClean="0"/>
              <a:t>4/7/19</a:t>
            </a:fld>
            <a:endParaRPr lang="en-US"/>
          </a:p>
        </p:txBody>
      </p:sp>
      <p:sp>
        <p:nvSpPr>
          <p:cNvPr id="6" name="Footer Placeholder 5">
            <a:extLst>
              <a:ext uri="{FF2B5EF4-FFF2-40B4-BE49-F238E27FC236}">
                <a16:creationId xmlns:a16="http://schemas.microsoft.com/office/drawing/2014/main" id="{94F89C8A-508E-2546-8297-B0202D6775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C645B-213E-2849-A70D-9831602789F6}"/>
              </a:ext>
            </a:extLst>
          </p:cNvPr>
          <p:cNvSpPr>
            <a:spLocks noGrp="1"/>
          </p:cNvSpPr>
          <p:nvPr>
            <p:ph type="sldNum" sz="quarter" idx="12"/>
          </p:nvPr>
        </p:nvSpPr>
        <p:spPr/>
        <p:txBody>
          <a:bodyPr/>
          <a:lstStyle/>
          <a:p>
            <a:fld id="{32299B60-F184-D84F-AE67-1CFF61E73573}" type="slidenum">
              <a:rPr lang="en-US" smtClean="0"/>
              <a:t>‹#›</a:t>
            </a:fld>
            <a:endParaRPr lang="en-US"/>
          </a:p>
        </p:txBody>
      </p:sp>
    </p:spTree>
    <p:extLst>
      <p:ext uri="{BB962C8B-B14F-4D97-AF65-F5344CB8AC3E}">
        <p14:creationId xmlns:p14="http://schemas.microsoft.com/office/powerpoint/2010/main" val="255310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19C4A4-590C-724B-B4E5-74755164C7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521051-FBA1-5640-8EA7-A33C824E86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A9B73D-86C1-6E45-92A9-C9F10226D2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19694-603D-7C46-A591-12497F4E127A}" type="datetimeFigureOut">
              <a:rPr lang="en-US" smtClean="0"/>
              <a:t>4/7/19</a:t>
            </a:fld>
            <a:endParaRPr lang="en-US"/>
          </a:p>
        </p:txBody>
      </p:sp>
      <p:sp>
        <p:nvSpPr>
          <p:cNvPr id="5" name="Footer Placeholder 4">
            <a:extLst>
              <a:ext uri="{FF2B5EF4-FFF2-40B4-BE49-F238E27FC236}">
                <a16:creationId xmlns:a16="http://schemas.microsoft.com/office/drawing/2014/main" id="{6BDA76A5-ED0F-E648-9AC6-1F2C21E08C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62FAD6-6469-054F-B842-5B9942101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99B60-F184-D84F-AE67-1CFF61E73573}" type="slidenum">
              <a:rPr lang="en-US" smtClean="0"/>
              <a:t>‹#›</a:t>
            </a:fld>
            <a:endParaRPr lang="en-US"/>
          </a:p>
        </p:txBody>
      </p:sp>
    </p:spTree>
    <p:extLst>
      <p:ext uri="{BB962C8B-B14F-4D97-AF65-F5344CB8AC3E}">
        <p14:creationId xmlns:p14="http://schemas.microsoft.com/office/powerpoint/2010/main" val="1381000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20048-4D3C-3048-96C2-F5D66AF99DB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DBAB167-28E6-504D-9BE1-5E4F29714464}"/>
              </a:ext>
            </a:extLst>
          </p:cNvPr>
          <p:cNvSpPr>
            <a:spLocks noGrp="1"/>
          </p:cNvSpPr>
          <p:nvPr>
            <p:ph type="subTitle" idx="1"/>
          </p:nvPr>
        </p:nvSpPr>
        <p:spPr/>
        <p:txBody>
          <a:bodyPr/>
          <a:lstStyle/>
          <a:p>
            <a:endParaRPr lang="en-US"/>
          </a:p>
        </p:txBody>
      </p:sp>
      <p:pic>
        <p:nvPicPr>
          <p:cNvPr id="5" name="Picture 4" descr="A close up of a logo&#10;&#10;Description automatically generated">
            <a:extLst>
              <a:ext uri="{FF2B5EF4-FFF2-40B4-BE49-F238E27FC236}">
                <a16:creationId xmlns:a16="http://schemas.microsoft.com/office/drawing/2014/main" id="{12DBF7B3-5A5C-0D4B-B813-A306B97F121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2001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view of a city with a mountain in the background&#10;&#10;Description automatically generated">
            <a:extLst>
              <a:ext uri="{FF2B5EF4-FFF2-40B4-BE49-F238E27FC236}">
                <a16:creationId xmlns:a16="http://schemas.microsoft.com/office/drawing/2014/main" id="{E0DD3B3A-7410-B446-B6A1-803DACC3B55C}"/>
              </a:ext>
            </a:extLst>
          </p:cNvPr>
          <p:cNvPicPr>
            <a:picLocks noGrp="1" noChangeAspect="1"/>
          </p:cNvPicPr>
          <p:nvPr>
            <p:ph idx="1"/>
          </p:nvPr>
        </p:nvPicPr>
        <p:blipFill>
          <a:blip r:embed="rId3"/>
          <a:stretch>
            <a:fillRect/>
          </a:stretch>
        </p:blipFill>
        <p:spPr>
          <a:xfrm>
            <a:off x="0" y="0"/>
            <a:ext cx="12192000" cy="6858000"/>
          </a:xfrm>
        </p:spPr>
      </p:pic>
      <p:sp>
        <p:nvSpPr>
          <p:cNvPr id="7" name="Title 6">
            <a:extLst>
              <a:ext uri="{FF2B5EF4-FFF2-40B4-BE49-F238E27FC236}">
                <a16:creationId xmlns:a16="http://schemas.microsoft.com/office/drawing/2014/main" id="{85D088EB-2701-4F41-8651-133D9C26CFD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867829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7BB12006-9A17-3B43-84DC-53179588415C}"/>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1947064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group of people posing for the camera&#10;&#10;Description automatically generated">
            <a:extLst>
              <a:ext uri="{FF2B5EF4-FFF2-40B4-BE49-F238E27FC236}">
                <a16:creationId xmlns:a16="http://schemas.microsoft.com/office/drawing/2014/main" id="{5FBF2B0E-8231-E643-97CA-A5A962526B55}"/>
              </a:ext>
            </a:extLst>
          </p:cNvPr>
          <p:cNvPicPr>
            <a:picLocks noGrp="1" noChangeAspect="1"/>
          </p:cNvPicPr>
          <p:nvPr>
            <p:ph idx="1"/>
          </p:nvPr>
        </p:nvPicPr>
        <p:blipFill>
          <a:blip r:embed="rId3"/>
          <a:stretch>
            <a:fillRect/>
          </a:stretch>
        </p:blipFill>
        <p:spPr>
          <a:xfrm>
            <a:off x="0" y="0"/>
            <a:ext cx="12192000" cy="6858000"/>
          </a:xfrm>
        </p:spPr>
      </p:pic>
      <p:sp>
        <p:nvSpPr>
          <p:cNvPr id="7" name="Title 6">
            <a:extLst>
              <a:ext uri="{FF2B5EF4-FFF2-40B4-BE49-F238E27FC236}">
                <a16:creationId xmlns:a16="http://schemas.microsoft.com/office/drawing/2014/main" id="{062813E8-2DDD-DD4A-8904-EA94D3C5366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859691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9B8EDE-FEA8-984E-A4B6-201716F204D4}"/>
              </a:ext>
            </a:extLst>
          </p:cNvPr>
          <p:cNvSpPr>
            <a:spLocks noGrp="1"/>
          </p:cNvSpPr>
          <p:nvPr>
            <p:ph type="title"/>
          </p:nvPr>
        </p:nvSpPr>
        <p:spPr/>
        <p:txBody>
          <a:bodyPr/>
          <a:lstStyle/>
          <a:p>
            <a:endParaRPr lang="en-US"/>
          </a:p>
        </p:txBody>
      </p:sp>
      <p:pic>
        <p:nvPicPr>
          <p:cNvPr id="10" name="Content Placeholder 9" descr="A person holding a sign&#10;&#10;Description automatically generated">
            <a:extLst>
              <a:ext uri="{FF2B5EF4-FFF2-40B4-BE49-F238E27FC236}">
                <a16:creationId xmlns:a16="http://schemas.microsoft.com/office/drawing/2014/main" id="{F5B20B31-80B2-8B44-8211-CC14DCDCC850}"/>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3653626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7D9031-05FD-2A4D-B966-2447DCBC6E79}"/>
              </a:ext>
            </a:extLst>
          </p:cNvPr>
          <p:cNvSpPr>
            <a:spLocks noGrp="1"/>
          </p:cNvSpPr>
          <p:nvPr>
            <p:ph type="title"/>
          </p:nvPr>
        </p:nvSpPr>
        <p:spPr/>
        <p:txBody>
          <a:bodyPr/>
          <a:lstStyle/>
          <a:p>
            <a:endParaRPr lang="en-US"/>
          </a:p>
        </p:txBody>
      </p:sp>
      <p:pic>
        <p:nvPicPr>
          <p:cNvPr id="10" name="Content Placeholder 9" descr="A picture containing animal, mammal, dog, sitting&#10;&#10;Description automatically generated">
            <a:extLst>
              <a:ext uri="{FF2B5EF4-FFF2-40B4-BE49-F238E27FC236}">
                <a16:creationId xmlns:a16="http://schemas.microsoft.com/office/drawing/2014/main" id="{8A2BFDD0-EA41-8148-B308-461DCF090113}"/>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1354030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3E3887-3537-2443-8334-7F484A77A67C}"/>
              </a:ext>
            </a:extLst>
          </p:cNvPr>
          <p:cNvSpPr>
            <a:spLocks noGrp="1"/>
          </p:cNvSpPr>
          <p:nvPr>
            <p:ph type="title"/>
          </p:nvPr>
        </p:nvSpPr>
        <p:spPr/>
        <p:txBody>
          <a:bodyPr/>
          <a:lstStyle/>
          <a:p>
            <a:endParaRPr lang="en-US"/>
          </a:p>
        </p:txBody>
      </p:sp>
      <p:pic>
        <p:nvPicPr>
          <p:cNvPr id="7" name="Picture 6" descr="A person standing in front of a building&#10;&#10;Description automatically generated">
            <a:extLst>
              <a:ext uri="{FF2B5EF4-FFF2-40B4-BE49-F238E27FC236}">
                <a16:creationId xmlns:a16="http://schemas.microsoft.com/office/drawing/2014/main" id="{FC6654D6-AC82-5443-841C-C9C20DD3299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85033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88CAC4-1625-5840-96C8-75FFFF5FEF84}"/>
              </a:ext>
            </a:extLst>
          </p:cNvPr>
          <p:cNvSpPr>
            <a:spLocks noGrp="1"/>
          </p:cNvSpPr>
          <p:nvPr>
            <p:ph type="title"/>
          </p:nvPr>
        </p:nvSpPr>
        <p:spPr/>
        <p:txBody>
          <a:bodyPr/>
          <a:lstStyle/>
          <a:p>
            <a:endParaRPr lang="en-US"/>
          </a:p>
        </p:txBody>
      </p:sp>
      <p:pic>
        <p:nvPicPr>
          <p:cNvPr id="7" name="Picture 6" descr="A group of people posing for the camera&#10;&#10;Description automatically generated">
            <a:extLst>
              <a:ext uri="{FF2B5EF4-FFF2-40B4-BE49-F238E27FC236}">
                <a16:creationId xmlns:a16="http://schemas.microsoft.com/office/drawing/2014/main" id="{F7B411C9-83EB-BD43-B60E-82A2C104D14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09687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text, book, photo, man&#10;&#10;Description automatically generated">
            <a:extLst>
              <a:ext uri="{FF2B5EF4-FFF2-40B4-BE49-F238E27FC236}">
                <a16:creationId xmlns:a16="http://schemas.microsoft.com/office/drawing/2014/main" id="{BA6D5630-938D-2548-9188-4740F563098C}"/>
              </a:ext>
            </a:extLst>
          </p:cNvPr>
          <p:cNvPicPr>
            <a:picLocks noGrp="1" noChangeAspect="1"/>
          </p:cNvPicPr>
          <p:nvPr>
            <p:ph idx="1"/>
          </p:nvPr>
        </p:nvPicPr>
        <p:blipFill>
          <a:blip r:embed="rId3"/>
          <a:stretch>
            <a:fillRect/>
          </a:stretch>
        </p:blipFill>
        <p:spPr>
          <a:xfrm>
            <a:off x="0" y="0"/>
            <a:ext cx="12192000" cy="6858000"/>
          </a:xfrm>
        </p:spPr>
      </p:pic>
      <p:sp>
        <p:nvSpPr>
          <p:cNvPr id="7" name="Title 6">
            <a:extLst>
              <a:ext uri="{FF2B5EF4-FFF2-40B4-BE49-F238E27FC236}">
                <a16:creationId xmlns:a16="http://schemas.microsoft.com/office/drawing/2014/main" id="{E4D0FCEB-CB46-784F-8ADF-E28F6199D37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13795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man, indoor, phone&#10;&#10;Description automatically generated">
            <a:extLst>
              <a:ext uri="{FF2B5EF4-FFF2-40B4-BE49-F238E27FC236}">
                <a16:creationId xmlns:a16="http://schemas.microsoft.com/office/drawing/2014/main" id="{E14DBA59-7B2A-5846-80B4-E55215B19CF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75936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indoor, sitting, laying, bed&#10;&#10;Description automatically generated">
            <a:extLst>
              <a:ext uri="{FF2B5EF4-FFF2-40B4-BE49-F238E27FC236}">
                <a16:creationId xmlns:a16="http://schemas.microsoft.com/office/drawing/2014/main" id="{17FBE85E-3596-CC4B-8997-B63AB783091A}"/>
              </a:ext>
            </a:extLst>
          </p:cNvPr>
          <p:cNvPicPr>
            <a:picLocks noGrp="1" noChangeAspect="1"/>
          </p:cNvPicPr>
          <p:nvPr>
            <p:ph idx="1"/>
          </p:nvPr>
        </p:nvPicPr>
        <p:blipFill>
          <a:blip r:embed="rId3"/>
          <a:stretch>
            <a:fillRect/>
          </a:stretch>
        </p:blipFill>
        <p:spPr>
          <a:xfrm>
            <a:off x="0" y="0"/>
            <a:ext cx="12192000" cy="6858000"/>
          </a:xfrm>
        </p:spPr>
      </p:pic>
      <p:sp>
        <p:nvSpPr>
          <p:cNvPr id="7" name="Title 6">
            <a:extLst>
              <a:ext uri="{FF2B5EF4-FFF2-40B4-BE49-F238E27FC236}">
                <a16:creationId xmlns:a16="http://schemas.microsoft.com/office/drawing/2014/main" id="{E721CA82-787A-D34B-8429-3D916C8D074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397684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oup of people on a beach&#10;&#10;Description automatically generated">
            <a:extLst>
              <a:ext uri="{FF2B5EF4-FFF2-40B4-BE49-F238E27FC236}">
                <a16:creationId xmlns:a16="http://schemas.microsoft.com/office/drawing/2014/main" id="{8900BCEC-66B4-E04A-AE4C-543EB5870FAF}"/>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2225797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person, outdoor, man, riding&#10;&#10;Description automatically generated">
            <a:extLst>
              <a:ext uri="{FF2B5EF4-FFF2-40B4-BE49-F238E27FC236}">
                <a16:creationId xmlns:a16="http://schemas.microsoft.com/office/drawing/2014/main" id="{14630352-77CD-3A4B-A273-6F105C218533}"/>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3658919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and holding a remote control&#10;&#10;Description automatically generated">
            <a:extLst>
              <a:ext uri="{FF2B5EF4-FFF2-40B4-BE49-F238E27FC236}">
                <a16:creationId xmlns:a16="http://schemas.microsoft.com/office/drawing/2014/main" id="{EECF0AC3-6293-E240-8570-6F3020F8F22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30890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EF1B41-BC2B-5344-8A8B-3913E813692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02412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F16A2D-DA81-B042-8706-4203B8BFA9CE}"/>
              </a:ext>
            </a:extLst>
          </p:cNvPr>
          <p:cNvSpPr>
            <a:spLocks noGrp="1"/>
          </p:cNvSpPr>
          <p:nvPr>
            <p:ph type="title"/>
          </p:nvPr>
        </p:nvSpPr>
        <p:spPr/>
        <p:txBody>
          <a:bodyPr/>
          <a:lstStyle/>
          <a:p>
            <a:endParaRPr lang="en-US"/>
          </a:p>
        </p:txBody>
      </p:sp>
      <p:pic>
        <p:nvPicPr>
          <p:cNvPr id="10" name="Content Placeholder 9" descr="A picture containing outdoor&#10;&#10;Description automatically generated">
            <a:extLst>
              <a:ext uri="{FF2B5EF4-FFF2-40B4-BE49-F238E27FC236}">
                <a16:creationId xmlns:a16="http://schemas.microsoft.com/office/drawing/2014/main" id="{27D37923-266E-4246-BFD7-4C5554F3F801}"/>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140976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2775FD-B6C3-2441-8F95-8BC0C74FA08B}"/>
              </a:ext>
            </a:extLst>
          </p:cNvPr>
          <p:cNvSpPr>
            <a:spLocks noGrp="1"/>
          </p:cNvSpPr>
          <p:nvPr>
            <p:ph type="title"/>
          </p:nvPr>
        </p:nvSpPr>
        <p:spPr/>
        <p:txBody>
          <a:bodyPr/>
          <a:lstStyle/>
          <a:p>
            <a:endParaRPr lang="en-US"/>
          </a:p>
        </p:txBody>
      </p:sp>
      <p:pic>
        <p:nvPicPr>
          <p:cNvPr id="7" name="Picture 6" descr="Two people standing in front of a building&#10;&#10;Description automatically generated">
            <a:extLst>
              <a:ext uri="{FF2B5EF4-FFF2-40B4-BE49-F238E27FC236}">
                <a16:creationId xmlns:a16="http://schemas.microsoft.com/office/drawing/2014/main" id="{72AFB6C8-6BC5-424E-B52C-CD5A5DBEC9B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87018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5C79F7-64D1-C64F-9C4B-B8C0ED6AC7CD}"/>
              </a:ext>
            </a:extLst>
          </p:cNvPr>
          <p:cNvSpPr>
            <a:spLocks noGrp="1"/>
          </p:cNvSpPr>
          <p:nvPr>
            <p:ph type="title"/>
          </p:nvPr>
        </p:nvSpPr>
        <p:spPr/>
        <p:txBody>
          <a:bodyPr/>
          <a:lstStyle/>
          <a:p>
            <a:endParaRPr lang="en-US"/>
          </a:p>
        </p:txBody>
      </p:sp>
      <p:pic>
        <p:nvPicPr>
          <p:cNvPr id="10" name="Content Placeholder 9" descr="A person wearing a costume&#10;&#10;Description automatically generated">
            <a:extLst>
              <a:ext uri="{FF2B5EF4-FFF2-40B4-BE49-F238E27FC236}">
                <a16:creationId xmlns:a16="http://schemas.microsoft.com/office/drawing/2014/main" id="{C88BB8A4-79C3-3347-A1FD-62F56966F1F6}"/>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1859155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0D524E-3A42-5848-B682-560D20EC05A8}"/>
              </a:ext>
            </a:extLst>
          </p:cNvPr>
          <p:cNvSpPr>
            <a:spLocks noGrp="1"/>
          </p:cNvSpPr>
          <p:nvPr>
            <p:ph type="title"/>
          </p:nvPr>
        </p:nvSpPr>
        <p:spPr/>
        <p:txBody>
          <a:bodyPr/>
          <a:lstStyle/>
          <a:p>
            <a:endParaRPr lang="en-US"/>
          </a:p>
        </p:txBody>
      </p:sp>
      <p:pic>
        <p:nvPicPr>
          <p:cNvPr id="10" name="Content Placeholder 9" descr="A person wearing a suit and tie&#10;&#10;Description automatically generated">
            <a:extLst>
              <a:ext uri="{FF2B5EF4-FFF2-40B4-BE49-F238E27FC236}">
                <a16:creationId xmlns:a16="http://schemas.microsoft.com/office/drawing/2014/main" id="{E1B0837A-10C7-0945-B6F9-A6D6DB23298C}"/>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807390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4E48F0-74E2-D348-B753-86B3EEC4C034}"/>
              </a:ext>
            </a:extLst>
          </p:cNvPr>
          <p:cNvSpPr>
            <a:spLocks noGrp="1"/>
          </p:cNvSpPr>
          <p:nvPr>
            <p:ph type="title"/>
          </p:nvPr>
        </p:nvSpPr>
        <p:spPr/>
        <p:txBody>
          <a:bodyPr/>
          <a:lstStyle/>
          <a:p>
            <a:endParaRPr lang="en-US"/>
          </a:p>
        </p:txBody>
      </p:sp>
      <p:pic>
        <p:nvPicPr>
          <p:cNvPr id="10" name="Content Placeholder 9" descr="A picture containing person, front, indoor&#10;&#10;Description automatically generated">
            <a:extLst>
              <a:ext uri="{FF2B5EF4-FFF2-40B4-BE49-F238E27FC236}">
                <a16:creationId xmlns:a16="http://schemas.microsoft.com/office/drawing/2014/main" id="{5D9CA463-98E0-7E40-A7A0-3A2DA38A0073}"/>
              </a:ext>
            </a:extLst>
          </p:cNvPr>
          <p:cNvPicPr>
            <a:picLocks noGrp="1" noChangeAspect="1"/>
          </p:cNvPicPr>
          <p:nvPr>
            <p:ph idx="1"/>
          </p:nvPr>
        </p:nvPicPr>
        <p:blipFill>
          <a:blip r:embed="rId3"/>
          <a:stretch>
            <a:fillRect/>
          </a:stretch>
        </p:blipFill>
        <p:spPr>
          <a:xfrm>
            <a:off x="0" y="0"/>
            <a:ext cx="12192000" cy="6858000"/>
          </a:xfrm>
        </p:spPr>
      </p:pic>
    </p:spTree>
    <p:extLst>
      <p:ext uri="{BB962C8B-B14F-4D97-AF65-F5344CB8AC3E}">
        <p14:creationId xmlns:p14="http://schemas.microsoft.com/office/powerpoint/2010/main" val="3949873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513</Words>
  <Application>Microsoft Macintosh PowerPoint</Application>
  <PresentationFormat>Widescreen</PresentationFormat>
  <Paragraphs>52</Paragraphs>
  <Slides>20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1624094</dc:creator>
  <cp:lastModifiedBy>1624094</cp:lastModifiedBy>
  <cp:revision>25</cp:revision>
  <cp:lastPrinted>2019-04-07T02:53:51Z</cp:lastPrinted>
  <dcterms:created xsi:type="dcterms:W3CDTF">2019-04-05T07:31:27Z</dcterms:created>
  <dcterms:modified xsi:type="dcterms:W3CDTF">2019-04-07T06:43:11Z</dcterms:modified>
</cp:coreProperties>
</file>