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95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99" r:id="rId14"/>
    <p:sldId id="290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378"/>
    <a:srgbClr val="181D20"/>
    <a:srgbClr val="0A181C"/>
    <a:srgbClr val="F04F74"/>
    <a:srgbClr val="783D22"/>
    <a:srgbClr val="FCFBF7"/>
    <a:srgbClr val="F9F8F4"/>
    <a:srgbClr val="F7F6F2"/>
    <a:srgbClr val="EFEFE7"/>
    <a:srgbClr val="EEE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/>
    <p:restoredTop sz="86604"/>
  </p:normalViewPr>
  <p:slideViewPr>
    <p:cSldViewPr snapToGrid="0" snapToObjects="1">
      <p:cViewPr>
        <p:scale>
          <a:sx n="50" d="100"/>
          <a:sy n="50" d="100"/>
        </p:scale>
        <p:origin x="1384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FC62D-9A86-B84A-A482-FB8AD8FE289F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CFA10-4C49-2F4C-9C4C-8F818B3C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9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Giving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CFA10-4C49-2F4C-9C4C-8F818B3CBC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Giving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CFA10-4C49-2F4C-9C4C-8F818B3CBC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Today: The Giving Habit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CFA10-4C49-2F4C-9C4C-8F818B3CB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CFA10-4C49-2F4C-9C4C-8F818B3CBC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CFA10-4C49-2F4C-9C4C-8F818B3CBC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Daily Devotions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CFA10-4C49-2F4C-9C4C-8F818B3CBC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Sunday: Declarations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CFA10-4C49-2F4C-9C4C-8F818B3CBC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5ED-FD00-7842-B156-B9170E97F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2AA92-8020-C444-8FA7-62C2B1AD8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4FA2D-466D-DE47-A8F7-FD70E519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8A329-F969-6546-B3AC-9B07897E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051AD-6442-7442-927D-6843B6C7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F0EA-4434-4047-9421-AF8A3CE4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0A8CA-0B81-3B4E-B8EC-34ACE462A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97D5-3B2A-B74D-AB5F-7462789F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7C29D-3C90-064E-AD69-9F46D781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79F4-9E69-654F-961B-69E7E196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4622A-D708-1242-A86F-9BAE98F1C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B3ABB-2BDD-CB4D-B9E8-6E2AC6150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45F73-5B91-EC4E-9E6E-5CF7EA9A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FADEA-B163-214E-B10A-5E7F6FD3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BC1C-BE08-9A4C-BB0E-8CC381D6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89D8-8DBF-3B45-AEEE-A006A4AB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A41D-D76A-8E46-A69C-EF3C436B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4436-1245-C047-9660-F97E0EF1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F922-F05D-6D47-944A-B2B5EE3E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5DED9-D02C-9E44-89C8-C5BFC191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44E4-B51C-B144-9EF2-75FE6410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0A34A-94F6-7141-A7BD-37CC440D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5A49A-75AB-2A4B-A2D5-08265B99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481FF-991B-4140-B48F-AF98CC24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82309-B11A-BE40-BBEE-B9419DA1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75DF-F973-FA41-9351-E25D66D7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6AAB-0ABE-BC49-977A-3750A980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DFE6E-6A55-3547-BA17-F666DE9F2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1DA54-201B-1543-9488-0931C0AA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0311F-B7CC-5742-8E7C-CD3C5109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8A104-1E99-0C40-AFF5-51AC4638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4B6E-50F5-B340-B0A8-D2D915BC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82525-D36F-0543-BDF0-8115A301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D14D4-AD14-8443-AE37-141765B10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119C9-2081-2F47-AC98-4E5DE9310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D0051-0969-0848-91CD-665EB5480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4230D-A9BD-DB42-8F90-65D6A9CB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80362-29E9-CD4F-B442-9F348BCF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8FA1D-27C3-3E4F-8A73-9D0C9A8C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2D01-1106-7043-90CE-67771A1B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9A984-C2CC-E847-8930-E6D4E14F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CF25E-9534-8348-9572-42FA0B91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C523C-2BE2-6447-B81E-BA88575E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A793F-0B37-A74B-B776-64C0C0FF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C0651-0CB3-7544-B838-90EB1260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E575D-E488-A345-89CD-90FCB230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5AE6-1259-5044-B043-45F27ED0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AC7E8-D505-AB4C-B9FD-1B3B4435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32289-DCAA-BD40-B27D-BA8A94927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8C956-1732-604E-B2BD-43ACA211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4923D-17BD-E644-96C9-F8617C30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65C38-5B16-904D-A95B-F513269F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387B-3DD6-804D-9FFB-854BB64A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6D171-756C-8144-8756-96B587EEF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1A5C5-2080-6A4B-A2DC-D30C9B654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66627-6882-7B41-AF6C-29C0FDD0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89C8A-508E-2546-8297-B0202D67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C645B-213E-2849-A70D-98316027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0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9C4A4-590C-724B-B4E5-74755164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21051-FBA1-5640-8EA7-A33C824E8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B73D-86C1-6E45-92A9-C9F10226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9694-603D-7C46-A591-12497F4E127A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A76A5-ED0F-E648-9AC6-1F2C21E08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2FAD6-6469-054F-B842-5B9942101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9B60-F184-D84F-AE67-1CFF61E7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 holding a remote control&#10;&#10;Description automatically generated">
            <a:extLst>
              <a:ext uri="{FF2B5EF4-FFF2-40B4-BE49-F238E27FC236}">
                <a16:creationId xmlns:a16="http://schemas.microsoft.com/office/drawing/2014/main" id="{E2941543-3342-E14A-A6E1-8F4BC9FD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9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E6E-18AB-D34F-ADBC-D51F5019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D1957E5B-7270-F749-B5EF-FCFECE68B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864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E6E-18AB-D34F-ADBC-D51F5019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0A161F7-922D-C54E-958F-F8CD51253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927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E6E-18AB-D34F-ADBC-D51F5019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144E041-97E1-144D-B71F-BCB3799B5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774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ABC6-ADBC-1F4B-BB23-1E27373B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a black shirt&#10;&#10;Description automatically generated">
            <a:extLst>
              <a:ext uri="{FF2B5EF4-FFF2-40B4-BE49-F238E27FC236}">
                <a16:creationId xmlns:a16="http://schemas.microsoft.com/office/drawing/2014/main" id="{B59A04B5-EC7F-634D-B228-3852F365B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779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book, laying&#10;&#10;Description automatically generated">
            <a:extLst>
              <a:ext uri="{FF2B5EF4-FFF2-40B4-BE49-F238E27FC236}">
                <a16:creationId xmlns:a16="http://schemas.microsoft.com/office/drawing/2014/main" id="{BFD7CC49-1874-D747-A708-E2D830FE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12A92BF9-967F-3549-8F90-0EAA03397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utting, object&#10;&#10;Description automatically generated">
            <a:extLst>
              <a:ext uri="{FF2B5EF4-FFF2-40B4-BE49-F238E27FC236}">
                <a16:creationId xmlns:a16="http://schemas.microsoft.com/office/drawing/2014/main" id="{FD06ABEC-07EC-6C48-A955-9AF1B3713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1067A4C-1555-2545-AB03-015B82ED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0D2CE29F-8B2C-FB4D-985B-FDCDE5C46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889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E6E-18AB-D34F-ADBC-D51F5019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FC36BD-499E-9A47-A8C5-24B516439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455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E6E-18AB-D34F-ADBC-D51F5019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28AD06-BD29-9B4E-9CC7-D5FA86FAF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297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E6E-18AB-D34F-ADBC-D51F5019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DFF5A3-55A7-844B-9AD5-F2691DBFA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223633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E6E-18AB-D34F-ADBC-D51F5019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D920B0-B09C-3441-977A-7C910856A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207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E6E-18AB-D34F-ADBC-D51F5019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C9C570-68A6-BD47-9184-663F0A082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33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27</Words>
  <Application>Microsoft Macintosh PowerPoint</Application>
  <PresentationFormat>Widescreen</PresentationFormat>
  <Paragraphs>13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1624094</dc:creator>
  <cp:lastModifiedBy>1624094</cp:lastModifiedBy>
  <cp:revision>28</cp:revision>
  <cp:lastPrinted>2019-04-07T02:53:51Z</cp:lastPrinted>
  <dcterms:created xsi:type="dcterms:W3CDTF">2019-04-05T07:31:27Z</dcterms:created>
  <dcterms:modified xsi:type="dcterms:W3CDTF">2019-05-22T18:06:25Z</dcterms:modified>
</cp:coreProperties>
</file>