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268" r:id="rId3"/>
    <p:sldId id="260" r:id="rId4"/>
    <p:sldId id="261" r:id="rId5"/>
    <p:sldId id="262" r:id="rId6"/>
    <p:sldId id="263" r:id="rId7"/>
    <p:sldId id="264" r:id="rId8"/>
    <p:sldId id="265" r:id="rId9"/>
    <p:sldId id="258" r:id="rId10"/>
    <p:sldId id="266" r:id="rId11"/>
    <p:sldId id="270" r:id="rId12"/>
    <p:sldId id="267" r:id="rId13"/>
    <p:sldId id="960" r:id="rId14"/>
    <p:sldId id="269" r:id="rId15"/>
    <p:sldId id="9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8"/>
    <p:restoredTop sz="94704"/>
  </p:normalViewPr>
  <p:slideViewPr>
    <p:cSldViewPr snapToGrid="0" snapToObjects="1">
      <p:cViewPr>
        <p:scale>
          <a:sx n="19" d="100"/>
          <a:sy n="19" d="100"/>
        </p:scale>
        <p:origin x="1064" y="20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DC64-B6B3-6E41-8FE8-3898BC485704}" type="datetimeFigureOut">
              <a:rPr lang="en-US" smtClean="0"/>
              <a:t>5/22/19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CE5B4-C984-FA4F-BE61-F0EDFE7DBB10}" type="slidenum">
              <a:rPr lang="en-US" smtClean="0"/>
              <a:t>‹#›</a:t>
            </a:fld>
            <a:endParaRPr lang="en-US"/>
          </a:p>
        </p:txBody>
      </p:sp>
    </p:spTree>
    <p:extLst>
      <p:ext uri="{BB962C8B-B14F-4D97-AF65-F5344CB8AC3E}">
        <p14:creationId xmlns:p14="http://schemas.microsoft.com/office/powerpoint/2010/main" val="120392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do you think we do declarations? What is their point? We do them every Sunday morning before offering, but why?</a:t>
            </a:r>
            <a:r>
              <a:rPr lang="en-ZA" dirty="0">
                <a:effectLst/>
              </a:rPr>
              <a:t> </a:t>
            </a:r>
            <a:endParaRPr lang="en-US" dirty="0"/>
          </a:p>
        </p:txBody>
      </p:sp>
      <p:sp>
        <p:nvSpPr>
          <p:cNvPr id="4" name="Slide Number Placeholder 3"/>
          <p:cNvSpPr>
            <a:spLocks noGrp="1"/>
          </p:cNvSpPr>
          <p:nvPr>
            <p:ph type="sldNum" sz="quarter" idx="5"/>
          </p:nvPr>
        </p:nvSpPr>
        <p:spPr/>
        <p:txBody>
          <a:bodyPr/>
          <a:lstStyle/>
          <a:p>
            <a:fld id="{658CE5B4-C984-FA4F-BE61-F0EDFE7DBB10}" type="slidenum">
              <a:rPr lang="en-US" smtClean="0"/>
              <a:t>1</a:t>
            </a:fld>
            <a:endParaRPr lang="en-US"/>
          </a:p>
        </p:txBody>
      </p:sp>
    </p:spTree>
    <p:extLst>
      <p:ext uri="{BB962C8B-B14F-4D97-AF65-F5344CB8AC3E}">
        <p14:creationId xmlns:p14="http://schemas.microsoft.com/office/powerpoint/2010/main" val="372752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anyone who would like to come and say their declaration up front? If not, share with the person next to you and pray for each other that you would learn to declare the positive, not just the negative.</a:t>
            </a:r>
          </a:p>
        </p:txBody>
      </p:sp>
      <p:sp>
        <p:nvSpPr>
          <p:cNvPr id="4" name="Slide Number Placeholder 3"/>
          <p:cNvSpPr>
            <a:spLocks noGrp="1"/>
          </p:cNvSpPr>
          <p:nvPr>
            <p:ph type="sldNum" sz="quarter" idx="5"/>
          </p:nvPr>
        </p:nvSpPr>
        <p:spPr/>
        <p:txBody>
          <a:bodyPr/>
          <a:lstStyle/>
          <a:p>
            <a:fld id="{658CE5B4-C984-FA4F-BE61-F0EDFE7DBB10}" type="slidenum">
              <a:rPr lang="en-US" smtClean="0"/>
              <a:t>13</a:t>
            </a:fld>
            <a:endParaRPr lang="en-US"/>
          </a:p>
        </p:txBody>
      </p:sp>
    </p:spTree>
    <p:extLst>
      <p:ext uri="{BB962C8B-B14F-4D97-AF65-F5344CB8AC3E}">
        <p14:creationId xmlns:p14="http://schemas.microsoft.com/office/powerpoint/2010/main" val="28658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Daily Devotions: </a:t>
            </a:r>
            <a:r>
              <a:rPr lang="en-US" sz="1200" b="0" kern="1200" dirty="0">
                <a:solidFill>
                  <a:schemeClr val="tx1"/>
                </a:solidFill>
                <a:latin typeface="+mn-lt"/>
                <a:ea typeface="+mn-ea"/>
                <a:cs typeface="+mn-cs"/>
              </a:rPr>
              <a:t>We will post devotions on the WhatsApp group every night of the week throughout this series. Do everything you</a:t>
            </a:r>
            <a:r>
              <a:rPr lang="en-US" sz="1200" b="0" kern="1200" baseline="0" dirty="0">
                <a:solidFill>
                  <a:schemeClr val="tx1"/>
                </a:solidFill>
                <a:latin typeface="+mn-lt"/>
                <a:ea typeface="+mn-ea"/>
                <a:cs typeface="+mn-cs"/>
              </a:rPr>
              <a:t> can to be a part of the daily journey in the Worship Series to come.</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78431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everyone to do a few kick boxing kicks to warm up, wake up, and link to the message. </a:t>
            </a:r>
          </a:p>
          <a:p>
            <a:endParaRPr lang="en-US" dirty="0"/>
          </a:p>
          <a:p>
            <a:r>
              <a:rPr lang="en-US" dirty="0"/>
              <a:t>Mention that it will be an out the box preach today.</a:t>
            </a:r>
          </a:p>
        </p:txBody>
      </p:sp>
      <p:sp>
        <p:nvSpPr>
          <p:cNvPr id="4" name="Slide Number Placeholder 3"/>
          <p:cNvSpPr>
            <a:spLocks noGrp="1"/>
          </p:cNvSpPr>
          <p:nvPr>
            <p:ph type="sldNum" sz="quarter" idx="5"/>
          </p:nvPr>
        </p:nvSpPr>
        <p:spPr/>
        <p:txBody>
          <a:bodyPr/>
          <a:lstStyle/>
          <a:p>
            <a:fld id="{658CE5B4-C984-FA4F-BE61-F0EDFE7DBB10}" type="slidenum">
              <a:rPr lang="en-US" smtClean="0"/>
              <a:t>2</a:t>
            </a:fld>
            <a:endParaRPr lang="en-US"/>
          </a:p>
        </p:txBody>
      </p:sp>
    </p:spTree>
    <p:extLst>
      <p:ext uri="{BB962C8B-B14F-4D97-AF65-F5344CB8AC3E}">
        <p14:creationId xmlns:p14="http://schemas.microsoft.com/office/powerpoint/2010/main" val="382821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Why do we do offering declarations? Because we believe and desire for our money and funds to be blessed by God to change the world. Maybe they aren’t changing the world just yet, but that at least gives us vision as something to move towards.</a:t>
            </a:r>
            <a:endParaRPr lang="en-US" dirty="0"/>
          </a:p>
        </p:txBody>
      </p:sp>
      <p:sp>
        <p:nvSpPr>
          <p:cNvPr id="4" name="Slide Number Placeholder 3"/>
          <p:cNvSpPr>
            <a:spLocks noGrp="1"/>
          </p:cNvSpPr>
          <p:nvPr>
            <p:ph type="sldNum" sz="quarter" idx="5"/>
          </p:nvPr>
        </p:nvSpPr>
        <p:spPr/>
        <p:txBody>
          <a:bodyPr/>
          <a:lstStyle/>
          <a:p>
            <a:fld id="{658CE5B4-C984-FA4F-BE61-F0EDFE7DBB10}" type="slidenum">
              <a:rPr lang="en-US" smtClean="0"/>
              <a:t>3</a:t>
            </a:fld>
            <a:endParaRPr lang="en-US"/>
          </a:p>
        </p:txBody>
      </p:sp>
    </p:spTree>
    <p:extLst>
      <p:ext uri="{BB962C8B-B14F-4D97-AF65-F5344CB8AC3E}">
        <p14:creationId xmlns:p14="http://schemas.microsoft.com/office/powerpoint/2010/main" val="135634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CE5B4-C984-FA4F-BE61-F0EDFE7DBB10}" type="slidenum">
              <a:rPr lang="en-US" smtClean="0"/>
              <a:t>4</a:t>
            </a:fld>
            <a:endParaRPr lang="en-US"/>
          </a:p>
        </p:txBody>
      </p:sp>
    </p:spTree>
    <p:extLst>
      <p:ext uri="{BB962C8B-B14F-4D97-AF65-F5344CB8AC3E}">
        <p14:creationId xmlns:p14="http://schemas.microsoft.com/office/powerpoint/2010/main" val="332219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If I am constantly telling myself that I am going to see myself impacting 100 lives before the end of the year, suddenly I will start coming up with plans and ways I can accomplish the goal that I set for myself </a:t>
            </a:r>
          </a:p>
          <a:p>
            <a:endParaRPr lang="en-US" dirty="0"/>
          </a:p>
        </p:txBody>
      </p:sp>
      <p:sp>
        <p:nvSpPr>
          <p:cNvPr id="4" name="Slide Number Placeholder 3"/>
          <p:cNvSpPr>
            <a:spLocks noGrp="1"/>
          </p:cNvSpPr>
          <p:nvPr>
            <p:ph type="sldNum" sz="quarter" idx="5"/>
          </p:nvPr>
        </p:nvSpPr>
        <p:spPr/>
        <p:txBody>
          <a:bodyPr/>
          <a:lstStyle/>
          <a:p>
            <a:fld id="{658CE5B4-C984-FA4F-BE61-F0EDFE7DBB10}" type="slidenum">
              <a:rPr lang="en-US" smtClean="0"/>
              <a:t>6</a:t>
            </a:fld>
            <a:endParaRPr lang="en-US"/>
          </a:p>
        </p:txBody>
      </p:sp>
    </p:spTree>
    <p:extLst>
      <p:ext uri="{BB962C8B-B14F-4D97-AF65-F5344CB8AC3E}">
        <p14:creationId xmlns:p14="http://schemas.microsoft.com/office/powerpoint/2010/main" val="288893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kick boxing. Been trying to come up with a ‘Fighting Name’. Decided on ‘Shadow Fighter’, sounds fierce and dangerous. More than just physical shadows to fight.</a:t>
            </a:r>
          </a:p>
        </p:txBody>
      </p:sp>
      <p:sp>
        <p:nvSpPr>
          <p:cNvPr id="4" name="Slide Number Placeholder 3"/>
          <p:cNvSpPr>
            <a:spLocks noGrp="1"/>
          </p:cNvSpPr>
          <p:nvPr>
            <p:ph type="sldNum" sz="quarter" idx="5"/>
          </p:nvPr>
        </p:nvSpPr>
        <p:spPr/>
        <p:txBody>
          <a:bodyPr/>
          <a:lstStyle/>
          <a:p>
            <a:fld id="{658CE5B4-C984-FA4F-BE61-F0EDFE7DBB10}" type="slidenum">
              <a:rPr lang="en-US" smtClean="0"/>
              <a:t>9</a:t>
            </a:fld>
            <a:endParaRPr lang="en-US"/>
          </a:p>
        </p:txBody>
      </p:sp>
    </p:spTree>
    <p:extLst>
      <p:ext uri="{BB962C8B-B14F-4D97-AF65-F5344CB8AC3E}">
        <p14:creationId xmlns:p14="http://schemas.microsoft.com/office/powerpoint/2010/main" val="78360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through really hard time. God sometimes feels further then, right? Decided to declare that I would trust God, eventually did.</a:t>
            </a:r>
          </a:p>
        </p:txBody>
      </p:sp>
      <p:sp>
        <p:nvSpPr>
          <p:cNvPr id="4" name="Slide Number Placeholder 3"/>
          <p:cNvSpPr>
            <a:spLocks noGrp="1"/>
          </p:cNvSpPr>
          <p:nvPr>
            <p:ph type="sldNum" sz="quarter" idx="5"/>
          </p:nvPr>
        </p:nvSpPr>
        <p:spPr/>
        <p:txBody>
          <a:bodyPr/>
          <a:lstStyle/>
          <a:p>
            <a:fld id="{658CE5B4-C984-FA4F-BE61-F0EDFE7DBB10}" type="slidenum">
              <a:rPr lang="en-US" smtClean="0"/>
              <a:t>10</a:t>
            </a:fld>
            <a:endParaRPr lang="en-US"/>
          </a:p>
        </p:txBody>
      </p:sp>
    </p:spTree>
    <p:extLst>
      <p:ext uri="{BB962C8B-B14F-4D97-AF65-F5344CB8AC3E}">
        <p14:creationId xmlns:p14="http://schemas.microsoft.com/office/powerpoint/2010/main" val="99514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became shadow fighter. More than just a kick boxer, more than just someone who knows how to defend her body, but defend her heart and spirit as well</a:t>
            </a:r>
          </a:p>
        </p:txBody>
      </p:sp>
      <p:sp>
        <p:nvSpPr>
          <p:cNvPr id="4" name="Slide Number Placeholder 3"/>
          <p:cNvSpPr>
            <a:spLocks noGrp="1"/>
          </p:cNvSpPr>
          <p:nvPr>
            <p:ph type="sldNum" sz="quarter" idx="5"/>
          </p:nvPr>
        </p:nvSpPr>
        <p:spPr/>
        <p:txBody>
          <a:bodyPr/>
          <a:lstStyle/>
          <a:p>
            <a:fld id="{658CE5B4-C984-FA4F-BE61-F0EDFE7DBB10}" type="slidenum">
              <a:rPr lang="en-US" smtClean="0"/>
              <a:t>11</a:t>
            </a:fld>
            <a:endParaRPr lang="en-US"/>
          </a:p>
        </p:txBody>
      </p:sp>
    </p:spTree>
    <p:extLst>
      <p:ext uri="{BB962C8B-B14F-4D97-AF65-F5344CB8AC3E}">
        <p14:creationId xmlns:p14="http://schemas.microsoft.com/office/powerpoint/2010/main" val="152785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 the chance to write a declaration over yourself. Sit with God, ask these questions, put answers into a few sentences to be ready every day.</a:t>
            </a:r>
          </a:p>
        </p:txBody>
      </p:sp>
      <p:sp>
        <p:nvSpPr>
          <p:cNvPr id="4" name="Slide Number Placeholder 3"/>
          <p:cNvSpPr>
            <a:spLocks noGrp="1"/>
          </p:cNvSpPr>
          <p:nvPr>
            <p:ph type="sldNum" sz="quarter" idx="5"/>
          </p:nvPr>
        </p:nvSpPr>
        <p:spPr/>
        <p:txBody>
          <a:bodyPr/>
          <a:lstStyle/>
          <a:p>
            <a:fld id="{658CE5B4-C984-FA4F-BE61-F0EDFE7DBB10}" type="slidenum">
              <a:rPr lang="en-US" smtClean="0"/>
              <a:t>12</a:t>
            </a:fld>
            <a:endParaRPr lang="en-US"/>
          </a:p>
        </p:txBody>
      </p:sp>
    </p:spTree>
    <p:extLst>
      <p:ext uri="{BB962C8B-B14F-4D97-AF65-F5344CB8AC3E}">
        <p14:creationId xmlns:p14="http://schemas.microsoft.com/office/powerpoint/2010/main" val="332816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4090-0013-D54B-B359-1D595D5B4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21FC8-1F20-984B-8624-A27D18D68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89173-767A-2B41-AC9B-982427E865A4}"/>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20E4B37C-13FD-0540-BF6E-D786611AC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264C6-F5DA-DB4C-97DC-77020B4D3C0E}"/>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184722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6073-FEC6-F940-9C59-ABE402B09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34DCAB-4D80-BB41-9ACE-7BFCEBBA9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C9438-E9F3-AD40-B4D6-42BD66E3F5A3}"/>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3A3B04F0-05DD-DC49-A3A5-4DA9B20E2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BF126-B79A-B84A-8AE1-26A919CAC5CF}"/>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39895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AF8FB-C9FA-354D-8DE4-08C35FDAE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903072-8B22-0747-8AFB-5BD160D7CA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853B-B8DD-774A-9503-E2B58DDC8C30}"/>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8876E9B4-5E52-1A4E-9811-6C516CD85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E78D6-0057-3947-B49F-7427AF22D2A3}"/>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196806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919E-52F3-8B45-A8CE-D61610AF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48AED-8A47-7842-A006-A81978840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9EA72-FF15-184B-AA10-1997FC5345BF}"/>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A810501F-514F-9047-99D4-B47C637A9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73691-F269-D847-A1C5-B3FD256F43BB}"/>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355961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F2E7-0D3D-794A-A49B-F7345FB44F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E4937-3ED9-544A-A6D8-59435D5B4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4FE07-49EF-484D-BF39-0F021AAEBCBF}"/>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36DF30D8-214D-7E45-A0DC-0B4F6996E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255BF-0BFB-054B-A144-BE0B205DCE79}"/>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142820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72CC-AFC1-8446-A65C-A4BDF5B07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914FF-DB90-C649-9828-F77F6A6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6FF6E0-11E8-D448-B7EB-6DF365F8D8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E236B7-51FB-B64D-B145-1ABD4CFAA53B}"/>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6" name="Footer Placeholder 5">
            <a:extLst>
              <a:ext uri="{FF2B5EF4-FFF2-40B4-BE49-F238E27FC236}">
                <a16:creationId xmlns:a16="http://schemas.microsoft.com/office/drawing/2014/main" id="{171B2260-206A-0A42-A277-324EC8C92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AD848-877A-B349-A098-6165A9A4EA18}"/>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307401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D7D-A5F9-F94A-9BC2-712D3C999D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0ADEEB-CF2B-DC4A-AB66-19395E1A5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BCFCB-F163-B841-91BC-A6DFD7FC40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5D968C-6493-FF49-8B70-B74F74FE2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C280E-F328-8246-94B3-0B77FA600D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DFE92-364E-5B4F-9464-AC8CAA12F8B1}"/>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8" name="Footer Placeholder 7">
            <a:extLst>
              <a:ext uri="{FF2B5EF4-FFF2-40B4-BE49-F238E27FC236}">
                <a16:creationId xmlns:a16="http://schemas.microsoft.com/office/drawing/2014/main" id="{99B48F50-F85D-6C42-B32D-1F0DB401A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54249-02EF-D84F-B959-83926A70EAF9}"/>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289035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D367-A225-644E-9576-7EC7EA3A9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96C46-42DF-C04C-87FB-C6EBCE1F694B}"/>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4" name="Footer Placeholder 3">
            <a:extLst>
              <a:ext uri="{FF2B5EF4-FFF2-40B4-BE49-F238E27FC236}">
                <a16:creationId xmlns:a16="http://schemas.microsoft.com/office/drawing/2014/main" id="{DC490ACF-5069-D94F-A16B-1B65F8A3B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11432E-1BB7-3647-A47A-63423818154A}"/>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385229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B6F45-2928-4A41-9A3A-8C2CB86C586C}"/>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3" name="Footer Placeholder 2">
            <a:extLst>
              <a:ext uri="{FF2B5EF4-FFF2-40B4-BE49-F238E27FC236}">
                <a16:creationId xmlns:a16="http://schemas.microsoft.com/office/drawing/2014/main" id="{70CE3F03-AA4D-6745-A7A3-16B38E6D8E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6B1A6B-BE1B-754E-A3E5-ECC6BAED6093}"/>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185794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EA4F-3E59-CA42-8345-FF79F227E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5789F-E6B1-114F-BA70-DED27F594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97C44-BEAE-9D40-8D40-0B0CC90B1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5DA13-1320-3C44-8946-9E5FD76F90C3}"/>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6" name="Footer Placeholder 5">
            <a:extLst>
              <a:ext uri="{FF2B5EF4-FFF2-40B4-BE49-F238E27FC236}">
                <a16:creationId xmlns:a16="http://schemas.microsoft.com/office/drawing/2014/main" id="{6CF4CA48-6BF9-FD4B-BA9C-F1C002BD6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87F48-5624-F341-B226-4B03774A5686}"/>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2758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AF34-ECE9-9F42-9213-397C9A075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8E35D6-D302-C947-A5E0-4EDFA69FC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16DBBB-66B1-A048-871E-C8BC72945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C0F72-1079-7045-AE3F-2B2917084A7F}"/>
              </a:ext>
            </a:extLst>
          </p:cNvPr>
          <p:cNvSpPr>
            <a:spLocks noGrp="1"/>
          </p:cNvSpPr>
          <p:nvPr>
            <p:ph type="dt" sz="half" idx="10"/>
          </p:nvPr>
        </p:nvSpPr>
        <p:spPr/>
        <p:txBody>
          <a:bodyPr/>
          <a:lstStyle/>
          <a:p>
            <a:fld id="{8D0653D9-74E7-6043-B328-0C93F92A8533}" type="datetimeFigureOut">
              <a:rPr lang="en-US" smtClean="0"/>
              <a:t>5/22/19</a:t>
            </a:fld>
            <a:endParaRPr lang="en-US"/>
          </a:p>
        </p:txBody>
      </p:sp>
      <p:sp>
        <p:nvSpPr>
          <p:cNvPr id="6" name="Footer Placeholder 5">
            <a:extLst>
              <a:ext uri="{FF2B5EF4-FFF2-40B4-BE49-F238E27FC236}">
                <a16:creationId xmlns:a16="http://schemas.microsoft.com/office/drawing/2014/main" id="{38D084AC-72C9-8748-AEC7-333AD66D1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4A7F4-8282-9B4B-A001-019C4894DC59}"/>
              </a:ext>
            </a:extLst>
          </p:cNvPr>
          <p:cNvSpPr>
            <a:spLocks noGrp="1"/>
          </p:cNvSpPr>
          <p:nvPr>
            <p:ph type="sldNum" sz="quarter" idx="12"/>
          </p:nvPr>
        </p:nvSpPr>
        <p:spPr/>
        <p:txBody>
          <a:bodyPr/>
          <a:lstStyle/>
          <a:p>
            <a:fld id="{6ACBC7B3-6E8E-1044-A25B-8B272DF8A1B1}" type="slidenum">
              <a:rPr lang="en-US" smtClean="0"/>
              <a:t>‹#›</a:t>
            </a:fld>
            <a:endParaRPr lang="en-US"/>
          </a:p>
        </p:txBody>
      </p:sp>
    </p:spTree>
    <p:extLst>
      <p:ext uri="{BB962C8B-B14F-4D97-AF65-F5344CB8AC3E}">
        <p14:creationId xmlns:p14="http://schemas.microsoft.com/office/powerpoint/2010/main" val="18085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473E2-0C3E-3741-A52F-23F3A7F2A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D2992F-0467-0E47-A61F-435ACDF5B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AA672-82EF-614A-A338-107BE2843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653D9-74E7-6043-B328-0C93F92A8533}" type="datetimeFigureOut">
              <a:rPr lang="en-US" smtClean="0"/>
              <a:t>5/22/19</a:t>
            </a:fld>
            <a:endParaRPr lang="en-US"/>
          </a:p>
        </p:txBody>
      </p:sp>
      <p:sp>
        <p:nvSpPr>
          <p:cNvPr id="5" name="Footer Placeholder 4">
            <a:extLst>
              <a:ext uri="{FF2B5EF4-FFF2-40B4-BE49-F238E27FC236}">
                <a16:creationId xmlns:a16="http://schemas.microsoft.com/office/drawing/2014/main" id="{E4F7C110-6254-2B4C-B944-7EBA4CFE5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6B3E3-7BAA-164D-9126-8F789A877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BC7B3-6E8E-1044-A25B-8B272DF8A1B1}" type="slidenum">
              <a:rPr lang="en-US" smtClean="0"/>
              <a:t>‹#›</a:t>
            </a:fld>
            <a:endParaRPr lang="en-US"/>
          </a:p>
        </p:txBody>
      </p:sp>
    </p:spTree>
    <p:extLst>
      <p:ext uri="{BB962C8B-B14F-4D97-AF65-F5344CB8AC3E}">
        <p14:creationId xmlns:p14="http://schemas.microsoft.com/office/powerpoint/2010/main" val="84803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EEACD0-A324-EE41-9FA5-7F3CA4F3E42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224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set over a body of water&#10;&#10;Description automatically generated">
            <a:extLst>
              <a:ext uri="{FF2B5EF4-FFF2-40B4-BE49-F238E27FC236}">
                <a16:creationId xmlns:a16="http://schemas.microsoft.com/office/drawing/2014/main" id="{4EEC922B-3726-A14E-A654-00F242CC4AF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708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building&#10;&#10;Description automatically generated">
            <a:extLst>
              <a:ext uri="{FF2B5EF4-FFF2-40B4-BE49-F238E27FC236}">
                <a16:creationId xmlns:a16="http://schemas.microsoft.com/office/drawing/2014/main" id="{C94D3D74-9C85-BA4A-A2FF-452A817B50F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105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beach&#10;&#10;Description automatically generated">
            <a:extLst>
              <a:ext uri="{FF2B5EF4-FFF2-40B4-BE49-F238E27FC236}">
                <a16:creationId xmlns:a16="http://schemas.microsoft.com/office/drawing/2014/main" id="{56A468ED-7513-B244-B2D2-94724DDF5C0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316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or, person, indoor&#10;&#10;Description automatically generated">
            <a:extLst>
              <a:ext uri="{FF2B5EF4-FFF2-40B4-BE49-F238E27FC236}">
                <a16:creationId xmlns:a16="http://schemas.microsoft.com/office/drawing/2014/main" id="{09FD5DAB-F422-854E-8697-24D5757B8F8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336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erson&#10;&#10;Description automatically generated">
            <a:extLst>
              <a:ext uri="{FF2B5EF4-FFF2-40B4-BE49-F238E27FC236}">
                <a16:creationId xmlns:a16="http://schemas.microsoft.com/office/drawing/2014/main" id="{51D7223A-19C4-B54F-95A8-3C39E2694A3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484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indoor, person, floor&#10;&#10;Description automatically generated">
            <a:extLst>
              <a:ext uri="{FF2B5EF4-FFF2-40B4-BE49-F238E27FC236}">
                <a16:creationId xmlns:a16="http://schemas.microsoft.com/office/drawing/2014/main" id="{11A4790A-EFA5-734D-B089-A1790C9AC81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461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tanding on a beach&#10;&#10;Description automatically generated">
            <a:extLst>
              <a:ext uri="{FF2B5EF4-FFF2-40B4-BE49-F238E27FC236}">
                <a16:creationId xmlns:a16="http://schemas.microsoft.com/office/drawing/2014/main" id="{A5C8E435-48E6-3848-AF0E-ADBCFF8A59AD}"/>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B8FF30D8-5179-9948-829E-7752AA2C1BE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043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a sunset in the sand on a beach&#10;&#10;Description automatically generated">
            <a:extLst>
              <a:ext uri="{FF2B5EF4-FFF2-40B4-BE49-F238E27FC236}">
                <a16:creationId xmlns:a16="http://schemas.microsoft.com/office/drawing/2014/main" id="{85E1C096-C615-994B-8788-B84B11595B5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593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jumping in the air&#10;&#10;Description automatically generated">
            <a:extLst>
              <a:ext uri="{FF2B5EF4-FFF2-40B4-BE49-F238E27FC236}">
                <a16:creationId xmlns:a16="http://schemas.microsoft.com/office/drawing/2014/main" id="{904371E9-8F41-B14A-9718-CCE3DC979C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202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on top of a mountain road&#10;&#10;Description automatically generated">
            <a:extLst>
              <a:ext uri="{FF2B5EF4-FFF2-40B4-BE49-F238E27FC236}">
                <a16:creationId xmlns:a16="http://schemas.microsoft.com/office/drawing/2014/main" id="{F0E9623C-E1FD-C645-8B6A-5D4BC03DDD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644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sunset in the background&#10;&#10;Description automatically generated">
            <a:extLst>
              <a:ext uri="{FF2B5EF4-FFF2-40B4-BE49-F238E27FC236}">
                <a16:creationId xmlns:a16="http://schemas.microsoft.com/office/drawing/2014/main" id="{3EDAFAC5-E1D9-9C4E-B114-4C527626DD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880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man, riding&#10;&#10;Description automatically generated">
            <a:extLst>
              <a:ext uri="{FF2B5EF4-FFF2-40B4-BE49-F238E27FC236}">
                <a16:creationId xmlns:a16="http://schemas.microsoft.com/office/drawing/2014/main" id="{437A08BD-F193-0A4A-8C7E-FB67AB5303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31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person, sky, water&#10;&#10;Description automatically generated">
            <a:extLst>
              <a:ext uri="{FF2B5EF4-FFF2-40B4-BE49-F238E27FC236}">
                <a16:creationId xmlns:a16="http://schemas.microsoft.com/office/drawing/2014/main" id="{6A810861-0DBB-E24F-8E6B-91FFA8A4A1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465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erson riding a skate board&#10;&#10;Description automatically generated">
            <a:extLst>
              <a:ext uri="{FF2B5EF4-FFF2-40B4-BE49-F238E27FC236}">
                <a16:creationId xmlns:a16="http://schemas.microsoft.com/office/drawing/2014/main" id="{809874FB-3538-4D45-83CB-9E6F4FDDA07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2761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369</Words>
  <Application>Microsoft Macintosh PowerPoint</Application>
  <PresentationFormat>Widescreen</PresentationFormat>
  <Paragraphs>23</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1624094</dc:creator>
  <cp:lastModifiedBy>1624094</cp:lastModifiedBy>
  <cp:revision>10</cp:revision>
  <dcterms:created xsi:type="dcterms:W3CDTF">2019-05-12T00:04:34Z</dcterms:created>
  <dcterms:modified xsi:type="dcterms:W3CDTF">2019-05-22T18:24:48Z</dcterms:modified>
</cp:coreProperties>
</file>