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1248" r:id="rId2"/>
    <p:sldId id="1254" r:id="rId3"/>
  </p:sldIdLst>
  <p:sldSz cx="9144000" cy="6858000" type="screen4x3"/>
  <p:notesSz cx="6858000" cy="9144000"/>
  <p:defaultTextStyle>
    <a:defPPr>
      <a:defRPr lang="en-US"/>
    </a:defPPr>
    <a:lvl1pPr marL="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C08"/>
    <a:srgbClr val="D5B350"/>
    <a:srgbClr val="92813F"/>
    <a:srgbClr val="E4D76F"/>
    <a:srgbClr val="22FF15"/>
    <a:srgbClr val="D29703"/>
    <a:srgbClr val="C40806"/>
    <a:srgbClr val="D10014"/>
    <a:srgbClr val="93000F"/>
    <a:srgbClr val="A71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9" autoAdjust="0"/>
    <p:restoredTop sz="74530" autoAdjust="0"/>
  </p:normalViewPr>
  <p:slideViewPr>
    <p:cSldViewPr snapToGrid="0" snapToObjects="1" showGuides="1">
      <p:cViewPr varScale="1">
        <p:scale>
          <a:sx n="66" d="100"/>
          <a:sy n="66" d="100"/>
        </p:scale>
        <p:origin x="-776" y="-104"/>
      </p:cViewPr>
      <p:guideLst>
        <p:guide orient="horz" pos="3368"/>
        <p:guide pos="27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D2349-956C-E94D-BDF5-9F5F8C952267}" type="datetimeFigureOut">
              <a:rPr lang="en-US" smtClean="0"/>
              <a:t>17/10/10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761E8-B556-2442-B9DB-91D0070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0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4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Avenir Next Condensed Medium"/>
              <a:cs typeface="Avenir Next Condensed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17/10/10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3725-5453-3542-A19C-130A3E12A89D}" type="datetimeFigureOut">
              <a:rPr lang="en-US" smtClean="0"/>
              <a:t>17/10/10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1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45714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45714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45714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45714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45714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8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11557</TotalTime>
  <Words>2</Words>
  <Application>Microsoft Macintosh PowerPoint</Application>
  <PresentationFormat>On-screen Show (4:3)</PresentationFormat>
  <Paragraphs>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622</cp:revision>
  <dcterms:created xsi:type="dcterms:W3CDTF">2013-10-02T18:06:33Z</dcterms:created>
  <dcterms:modified xsi:type="dcterms:W3CDTF">2017-10-10T07:24:57Z</dcterms:modified>
</cp:coreProperties>
</file>