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8"/>
  </p:notesMasterIdLst>
  <p:sldIdLst>
    <p:sldId id="711" r:id="rId2"/>
    <p:sldId id="828" r:id="rId3"/>
    <p:sldId id="712" r:id="rId4"/>
    <p:sldId id="848" r:id="rId5"/>
    <p:sldId id="899" r:id="rId6"/>
    <p:sldId id="898" r:id="rId7"/>
    <p:sldId id="892" r:id="rId8"/>
    <p:sldId id="893" r:id="rId9"/>
    <p:sldId id="894" r:id="rId10"/>
    <p:sldId id="895" r:id="rId11"/>
    <p:sldId id="896" r:id="rId12"/>
    <p:sldId id="827" r:id="rId13"/>
    <p:sldId id="724" r:id="rId14"/>
    <p:sldId id="860" r:id="rId15"/>
    <p:sldId id="818" r:id="rId16"/>
    <p:sldId id="722"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FF00"/>
    <a:srgbClr val="72D8C5"/>
    <a:srgbClr val="71D6C4"/>
    <a:srgbClr val="6FD1BF"/>
    <a:srgbClr val="70D4C3"/>
    <a:srgbClr val="F9002C"/>
    <a:srgbClr val="D29703"/>
    <a:srgbClr val="20DF33"/>
    <a:srgbClr val="1DA319"/>
    <a:srgbClr val="1EAC1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85" autoAdjust="0"/>
    <p:restoredTop sz="82682" autoAdjust="0"/>
  </p:normalViewPr>
  <p:slideViewPr>
    <p:cSldViewPr snapToGrid="0" snapToObjects="1">
      <p:cViewPr varScale="1">
        <p:scale>
          <a:sx n="77" d="100"/>
          <a:sy n="77" d="100"/>
        </p:scale>
        <p:origin x="-456" y="-104"/>
      </p:cViewPr>
      <p:guideLst>
        <p:guide orient="horz" pos="145"/>
        <p:guide pos="2738"/>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0D0A0-EEF8-054E-9AF0-04177F688829}" type="datetimeFigureOut">
              <a:rPr lang="en-US" smtClean="0"/>
              <a:t>17/11/03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76B6BF-B88A-A84A-B4EA-7A1DC6EF6D27}" type="slidenum">
              <a:rPr lang="en-US" smtClean="0"/>
              <a:t>‹#›</a:t>
            </a:fld>
            <a:endParaRPr lang="en-US"/>
          </a:p>
        </p:txBody>
      </p:sp>
    </p:spTree>
    <p:extLst>
      <p:ext uri="{BB962C8B-B14F-4D97-AF65-F5344CB8AC3E}">
        <p14:creationId xmlns:p14="http://schemas.microsoft.com/office/powerpoint/2010/main" val="32551261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Welcome to The GOD</a:t>
            </a:r>
            <a:r>
              <a:rPr lang="en-ZA" baseline="0" dirty="0" smtClean="0">
                <a:latin typeface="Calibri" charset="0"/>
              </a:rPr>
              <a:t> Series. </a:t>
            </a:r>
          </a:p>
          <a:p>
            <a:pPr eaLnBrk="1" hangingPunct="1">
              <a:spcBef>
                <a:spcPct val="0"/>
              </a:spcBef>
            </a:pPr>
            <a:endParaRPr lang="en-ZA" baseline="0" dirty="0" smtClean="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a:t>
            </a:fld>
            <a:endParaRPr lang="en-ZA"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spcBef>
                <a:spcPct val="0"/>
              </a:spcBef>
              <a:spcAft>
                <a:spcPts val="1200"/>
              </a:spcAft>
            </a:pPr>
            <a:r>
              <a:rPr lang="en-ZA" sz="1200" b="1" baseline="0" dirty="0" smtClean="0">
                <a:solidFill>
                  <a:srgbClr val="FFFFFF"/>
                </a:solidFill>
                <a:effectLst>
                  <a:glow rad="139700">
                    <a:schemeClr val="tx1">
                      <a:alpha val="93000"/>
                    </a:schemeClr>
                  </a:glow>
                </a:effectLst>
                <a:latin typeface="Kabel Ultra BT"/>
                <a:cs typeface="Kabel Ultra BT"/>
              </a:rPr>
              <a:t>5. God is Experienced. </a:t>
            </a:r>
            <a:r>
              <a:rPr lang="en-ZA" sz="1200" baseline="0" dirty="0" smtClean="0">
                <a:solidFill>
                  <a:srgbClr val="FFFFFF"/>
                </a:solidFill>
                <a:effectLst>
                  <a:glow rad="139700">
                    <a:schemeClr val="tx1">
                      <a:alpha val="93000"/>
                    </a:schemeClr>
                  </a:glow>
                </a:effectLst>
                <a:latin typeface="Kabel Ultra BT"/>
                <a:cs typeface="Kabel Ultra BT"/>
              </a:rPr>
              <a:t>know what it is like to be human - he became human in Jesus and experienced pain and suffering - in Jesus and especially at the cross. </a:t>
            </a:r>
            <a:r>
              <a:rPr lang="en-ZA" sz="1200" i="1" baseline="0" dirty="0" smtClean="0">
                <a:solidFill>
                  <a:srgbClr val="FFFFFF"/>
                </a:solidFill>
                <a:effectLst>
                  <a:glow rad="139700">
                    <a:schemeClr val="tx1">
                      <a:alpha val="93000"/>
                    </a:schemeClr>
                  </a:glow>
                </a:effectLst>
                <a:latin typeface="Kabel Ultra BT"/>
                <a:cs typeface="Kabel Ultra BT"/>
              </a:rPr>
              <a:t>“S</a:t>
            </a:r>
            <a:r>
              <a:rPr lang="en-ZA" i="1" dirty="0" smtClean="0"/>
              <a:t>ince we have a great High Priest who has entered heaven, Jesus the Son of God, let us hold firmly to what we believe. This High Priest of ours understands our weaknesses, for he faced all of the same testings we do, yet he did not sin.” </a:t>
            </a:r>
            <a:r>
              <a:rPr lang="en-ZA" dirty="0" smtClean="0"/>
              <a:t>(Hebrews</a:t>
            </a:r>
            <a:r>
              <a:rPr lang="en-ZA" baseline="0" dirty="0" smtClean="0"/>
              <a:t> 5:14-15)</a:t>
            </a:r>
            <a:endParaRPr lang="en-ZA" sz="1200" baseline="0" dirty="0" smtClean="0">
              <a:solidFill>
                <a:srgbClr val="FFFFFF"/>
              </a:solidFill>
              <a:effectLst>
                <a:glow rad="139700">
                  <a:schemeClr val="tx1">
                    <a:alpha val="93000"/>
                  </a:schemeClr>
                </a:glow>
              </a:effectLst>
              <a:latin typeface="Kabel Ultra BT"/>
              <a:cs typeface="Kabel Ultra BT"/>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10</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spcBef>
                <a:spcPct val="0"/>
              </a:spcBef>
              <a:spcAft>
                <a:spcPts val="1200"/>
              </a:spcAft>
            </a:pPr>
            <a:r>
              <a:rPr lang="en-ZA" sz="1200" b="1" baseline="0" dirty="0" smtClean="0">
                <a:solidFill>
                  <a:srgbClr val="FFFFFF"/>
                </a:solidFill>
                <a:effectLst>
                  <a:glow rad="139700">
                    <a:schemeClr val="tx1">
                      <a:alpha val="93000"/>
                    </a:schemeClr>
                  </a:glow>
                </a:effectLst>
                <a:latin typeface="Kabel Ultra BT"/>
                <a:cs typeface="Kabel Ultra BT"/>
              </a:rPr>
              <a:t>6. God is Involved. </a:t>
            </a:r>
            <a:r>
              <a:rPr lang="en-ZA" sz="1200" baseline="0" dirty="0" smtClean="0">
                <a:solidFill>
                  <a:srgbClr val="FFFFFF"/>
                </a:solidFill>
                <a:effectLst>
                  <a:glow rad="139700">
                    <a:schemeClr val="tx1">
                      <a:alpha val="93000"/>
                    </a:schemeClr>
                  </a:glow>
                </a:effectLst>
                <a:latin typeface="Kabel Ultra BT"/>
                <a:cs typeface="Kabel Ultra BT"/>
              </a:rPr>
              <a:t>God is intimately aware of what is happening on earth right now - his Holy Spirit is living inside of us. </a:t>
            </a:r>
            <a:r>
              <a:rPr lang="en-ZA" sz="1200" i="1" baseline="0" dirty="0" smtClean="0">
                <a:solidFill>
                  <a:srgbClr val="FFFFFF"/>
                </a:solidFill>
                <a:effectLst>
                  <a:glow rad="139700">
                    <a:schemeClr val="tx1">
                      <a:alpha val="93000"/>
                    </a:schemeClr>
                  </a:glow>
                </a:effectLst>
                <a:latin typeface="Kabel Ultra BT"/>
                <a:cs typeface="Kabel Ultra BT"/>
              </a:rPr>
              <a:t>“</a:t>
            </a:r>
            <a:r>
              <a:rPr lang="en-ZA" i="1" dirty="0" smtClean="0"/>
              <a:t>I will ask the Father, and he will give you another Helper. He will give you this Helper to be with you forever. The Helper is the Spirit of truth. The world cannot accept him because it does not see him or know him. But you know him. He lives with you and he will be in you.”</a:t>
            </a:r>
            <a:r>
              <a:rPr lang="en-ZA" dirty="0" smtClean="0"/>
              <a:t> (John 14:16-17)</a:t>
            </a:r>
            <a:endParaRPr lang="en-ZA" sz="1200" baseline="0" dirty="0" smtClean="0">
              <a:solidFill>
                <a:srgbClr val="FFFFFF"/>
              </a:solidFill>
              <a:effectLst>
                <a:glow rad="139700">
                  <a:schemeClr val="tx1">
                    <a:alpha val="93000"/>
                  </a:schemeClr>
                </a:glow>
              </a:effectLst>
              <a:latin typeface="Kabel Ultra BT"/>
              <a:cs typeface="Kabel Ultra BT"/>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11</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sz="1200" b="1" kern="1200" dirty="0" smtClean="0">
                <a:solidFill>
                  <a:schemeClr val="tx1"/>
                </a:solidFill>
                <a:effectLst/>
                <a:latin typeface="+mn-lt"/>
                <a:ea typeface="+mn-ea"/>
                <a:cs typeface="+mn-cs"/>
              </a:rPr>
              <a:t>Summary: </a:t>
            </a:r>
            <a:r>
              <a:rPr lang="en-US" sz="1200" kern="1200" dirty="0" smtClean="0">
                <a:solidFill>
                  <a:schemeClr val="tx1"/>
                </a:solidFill>
                <a:effectLst/>
                <a:latin typeface="+mn-lt"/>
                <a:ea typeface="+mn-ea"/>
                <a:cs typeface="+mn-cs"/>
              </a:rPr>
              <a:t>God relates because he is Eternal, Omniscient, Omnipotent, Omnipresent, Experienced and Involved.</a:t>
            </a:r>
            <a:endParaRPr lang="en-ZA" dirty="0" smtClean="0">
              <a:effectLst/>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12</a:t>
            </a:fld>
            <a:endParaRPr lang="en-ZA" sz="1200">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b="1" dirty="0" smtClean="0">
                <a:latin typeface="Calibri" charset="0"/>
              </a:rPr>
              <a:t>Part</a:t>
            </a:r>
            <a:r>
              <a:rPr lang="en-ZA" b="1" baseline="0" dirty="0" smtClean="0">
                <a:latin typeface="Calibri" charset="0"/>
              </a:rPr>
              <a:t> 3: Experience</a:t>
            </a:r>
            <a:r>
              <a:rPr lang="en-ZA" b="1" dirty="0" smtClean="0">
                <a:latin typeface="Calibri" charset="0"/>
              </a:rPr>
              <a:t>: </a:t>
            </a:r>
            <a:r>
              <a:rPr lang="en-ZA" sz="1200" b="0" kern="1200" dirty="0" smtClean="0">
                <a:solidFill>
                  <a:schemeClr val="tx1"/>
                </a:solidFill>
                <a:effectLst/>
                <a:latin typeface="+mn-lt"/>
                <a:ea typeface="+mn-ea"/>
                <a:cs typeface="+mn-cs"/>
              </a:rPr>
              <a:t>How can</a:t>
            </a:r>
            <a:r>
              <a:rPr lang="en-ZA" sz="1200" b="0" kern="1200" baseline="0" dirty="0" smtClean="0">
                <a:solidFill>
                  <a:schemeClr val="tx1"/>
                </a:solidFill>
                <a:effectLst/>
                <a:latin typeface="+mn-lt"/>
                <a:ea typeface="+mn-ea"/>
                <a:cs typeface="+mn-cs"/>
              </a:rPr>
              <a:t> the 6 trusth we explored today (God is </a:t>
            </a:r>
            <a:r>
              <a:rPr lang="en-US" sz="1200" kern="1200" dirty="0" smtClean="0">
                <a:solidFill>
                  <a:schemeClr val="tx1"/>
                </a:solidFill>
                <a:effectLst/>
                <a:latin typeface="+mn-lt"/>
                <a:ea typeface="+mn-ea"/>
                <a:cs typeface="+mn-cs"/>
              </a:rPr>
              <a:t>Eternal, Omniscient, Omnipotent, Omnipresent, Experienced and Involved)</a:t>
            </a:r>
            <a:r>
              <a:rPr lang="en-US" sz="1200" kern="1200" baseline="0" dirty="0" smtClean="0">
                <a:solidFill>
                  <a:schemeClr val="tx1"/>
                </a:solidFill>
                <a:effectLst/>
                <a:latin typeface="+mn-lt"/>
                <a:ea typeface="+mn-ea"/>
                <a:cs typeface="+mn-cs"/>
              </a:rPr>
              <a:t> help me relate more intimately to God?</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13</a:t>
            </a:fld>
            <a:endParaRPr lang="en-ZA" sz="1200">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Wrap Up: </a:t>
            </a:r>
            <a:r>
              <a:rPr lang="en-US" sz="1200" b="0" kern="1200" dirty="0" smtClean="0">
                <a:solidFill>
                  <a:schemeClr val="tx1"/>
                </a:solidFill>
                <a:effectLst/>
                <a:latin typeface="+mn-lt"/>
                <a:ea typeface="+mn-ea"/>
                <a:cs typeface="+mn-cs"/>
              </a:rPr>
              <a:t>Here are a few closing thoughts: </a:t>
            </a:r>
            <a:r>
              <a:rPr lang="en-US" sz="1200" kern="1200" dirty="0" smtClean="0">
                <a:solidFill>
                  <a:schemeClr val="tx1"/>
                </a:solidFill>
                <a:effectLst/>
                <a:latin typeface="+mn-lt"/>
                <a:ea typeface="+mn-ea"/>
                <a:cs typeface="+mn-cs"/>
              </a:rPr>
              <a:t>(1)</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God relates. (2) God is ancient not old! (3) God is in touch! (4) God cares about us.</a:t>
            </a:r>
          </a:p>
          <a:p>
            <a:endParaRPr lang="en-US" sz="1200" kern="1200" dirty="0" smtClean="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14</a:t>
            </a:fld>
            <a:endParaRPr lang="en-ZA" sz="1200">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Prayer.</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15</a:t>
            </a:fld>
            <a:endParaRPr lang="en-ZA" sz="1200">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B0CBF1-6501-B34E-AB3C-EAC03B046C33}" type="slidenum">
              <a:rPr lang="en-US" sz="1200">
                <a:latin typeface="Calibri" charset="0"/>
              </a:rPr>
              <a:pPr eaLnBrk="1" hangingPunct="1"/>
              <a:t>16</a:t>
            </a:fld>
            <a:endParaRPr lang="en-US" sz="1200">
              <a:latin typeface="Calibri" charset="0"/>
            </a:endParaRPr>
          </a:p>
        </p:txBody>
      </p:sp>
      <p:sp>
        <p:nvSpPr>
          <p:cNvPr id="17411"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1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b="0" dirty="0" smtClean="0">
                <a:latin typeface="Calibri" charset="0"/>
              </a:rPr>
              <a:t>Next Sunday morning we will be answering the question:</a:t>
            </a:r>
            <a:r>
              <a:rPr lang="en-US" b="0" baseline="0" dirty="0" smtClean="0">
                <a:latin typeface="Calibri" charset="0"/>
              </a:rPr>
              <a:t> Does God Help?</a:t>
            </a:r>
            <a:endParaRPr lang="en-US" b="0" dirty="0" smtClean="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B0CBF1-6501-B34E-AB3C-EAC03B046C33}" type="slidenum">
              <a:rPr lang="en-US" sz="1200">
                <a:latin typeface="Calibri" charset="0"/>
              </a:rPr>
              <a:pPr eaLnBrk="1" hangingPunct="1"/>
              <a:t>2</a:t>
            </a:fld>
            <a:endParaRPr lang="en-US" sz="1200">
              <a:latin typeface="Calibri" charset="0"/>
            </a:endParaRPr>
          </a:p>
        </p:txBody>
      </p:sp>
      <p:sp>
        <p:nvSpPr>
          <p:cNvPr id="17411"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7412"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b="0" dirty="0" smtClean="0">
                <a:latin typeface="Calibri" charset="0"/>
              </a:rPr>
              <a:t>Today is week 5 of the God Series and we will be answering the question:</a:t>
            </a:r>
            <a:r>
              <a:rPr lang="en-US" b="0" baseline="0" dirty="0" smtClean="0">
                <a:latin typeface="Calibri" charset="0"/>
              </a:rPr>
              <a:t> Does God Relate?</a:t>
            </a:r>
            <a:endParaRPr lang="en-US" b="0" dirty="0" smtClean="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spcBef>
                <a:spcPct val="0"/>
              </a:spcBef>
              <a:spcAft>
                <a:spcPts val="1200"/>
              </a:spcAft>
            </a:pPr>
            <a:r>
              <a:rPr lang="en-ZA" b="1" dirty="0" smtClean="0">
                <a:latin typeface="Calibri" charset="0"/>
              </a:rPr>
              <a:t>Part</a:t>
            </a:r>
            <a:r>
              <a:rPr lang="en-ZA" b="1" baseline="0" dirty="0" smtClean="0">
                <a:latin typeface="Calibri" charset="0"/>
              </a:rPr>
              <a:t> 1: Express: </a:t>
            </a:r>
            <a:r>
              <a:rPr lang="en-ZA" sz="1200" dirty="0" smtClean="0">
                <a:solidFill>
                  <a:srgbClr val="FFFFFF"/>
                </a:solidFill>
                <a:effectLst>
                  <a:glow rad="139700">
                    <a:schemeClr val="tx1">
                      <a:alpha val="93000"/>
                    </a:schemeClr>
                  </a:glow>
                </a:effectLst>
                <a:latin typeface="Kabel Ultra BT"/>
                <a:cs typeface="Kabel Ultra BT"/>
              </a:rPr>
              <a:t>How can a God knows as the Ancient of Days relate to me</a:t>
            </a:r>
            <a:r>
              <a:rPr lang="en-ZA" sz="1200" baseline="0" dirty="0" smtClean="0">
                <a:solidFill>
                  <a:srgbClr val="FFFFFF"/>
                </a:solidFill>
                <a:effectLst>
                  <a:glow rad="139700">
                    <a:schemeClr val="tx1">
                      <a:alpha val="93000"/>
                    </a:schemeClr>
                  </a:glow>
                </a:effectLst>
                <a:latin typeface="Kabel Ultra BT"/>
                <a:cs typeface="Kabel Ultra BT"/>
              </a:rPr>
              <a:t> </a:t>
            </a:r>
            <a:r>
              <a:rPr lang="en-ZA" sz="1200" dirty="0" smtClean="0">
                <a:solidFill>
                  <a:srgbClr val="FFFFFF"/>
                </a:solidFill>
                <a:effectLst>
                  <a:glow rad="139700">
                    <a:schemeClr val="tx1">
                      <a:alpha val="93000"/>
                    </a:schemeClr>
                  </a:glow>
                </a:effectLst>
                <a:latin typeface="Kabel Ultra BT"/>
                <a:cs typeface="Kabel Ultra BT"/>
              </a:rPr>
              <a:t>in the 21</a:t>
            </a:r>
            <a:r>
              <a:rPr lang="en-ZA" sz="1200" baseline="30000" dirty="0" smtClean="0">
                <a:solidFill>
                  <a:srgbClr val="FFFFFF"/>
                </a:solidFill>
                <a:effectLst>
                  <a:glow rad="139700">
                    <a:schemeClr val="tx1">
                      <a:alpha val="93000"/>
                    </a:schemeClr>
                  </a:glow>
                </a:effectLst>
                <a:latin typeface="Kabel Ultra BT"/>
                <a:cs typeface="Kabel Ultra BT"/>
              </a:rPr>
              <a:t>st</a:t>
            </a:r>
            <a:r>
              <a:rPr lang="en-ZA" sz="1200" dirty="0" smtClean="0">
                <a:solidFill>
                  <a:srgbClr val="FFFFFF"/>
                </a:solidFill>
                <a:effectLst>
                  <a:glow rad="139700">
                    <a:schemeClr val="tx1">
                      <a:alpha val="93000"/>
                    </a:schemeClr>
                  </a:glow>
                </a:effectLst>
                <a:latin typeface="Kabel Ultra BT"/>
                <a:cs typeface="Kabel Ultra BT"/>
              </a:rPr>
              <a:t> century?</a:t>
            </a:r>
          </a:p>
          <a:p>
            <a:pPr>
              <a:lnSpc>
                <a:spcPct val="80000"/>
              </a:lnSpc>
              <a:spcBef>
                <a:spcPct val="0"/>
              </a:spcBef>
              <a:spcAft>
                <a:spcPts val="1200"/>
              </a:spcAft>
            </a:pPr>
            <a:endParaRPr lang="en-ZA" sz="1200" dirty="0" smtClean="0">
              <a:solidFill>
                <a:srgbClr val="FFFFFF"/>
              </a:solidFill>
              <a:effectLst>
                <a:glow rad="139700">
                  <a:schemeClr val="tx1">
                    <a:alpha val="93000"/>
                  </a:schemeClr>
                </a:glow>
              </a:effectLst>
              <a:latin typeface="Kabel Ultra BT"/>
              <a:cs typeface="Kabel Ultra BT"/>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3</a:t>
            </a:fld>
            <a:endParaRPr lang="en-ZA"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60000"/>
              </a:lnSpc>
              <a:spcBef>
                <a:spcPct val="0"/>
              </a:spcBef>
              <a:spcAft>
                <a:spcPts val="1200"/>
              </a:spcAft>
            </a:pPr>
            <a:r>
              <a:rPr lang="en-ZA" b="1" dirty="0" smtClean="0">
                <a:latin typeface="Calibri" charset="0"/>
              </a:rPr>
              <a:t>Part</a:t>
            </a:r>
            <a:r>
              <a:rPr lang="en-ZA" b="1" baseline="0" dirty="0" smtClean="0">
                <a:latin typeface="Calibri" charset="0"/>
              </a:rPr>
              <a:t> 2: E</a:t>
            </a:r>
            <a:r>
              <a:rPr lang="en-ZA" b="1" dirty="0" smtClean="0">
                <a:latin typeface="Calibri" charset="0"/>
              </a:rPr>
              <a:t>xplore:</a:t>
            </a:r>
            <a:r>
              <a:rPr lang="en-ZA" b="1" baseline="0" dirty="0" smtClean="0">
                <a:latin typeface="Calibri" charset="0"/>
              </a:rPr>
              <a:t> </a:t>
            </a:r>
            <a:r>
              <a:rPr lang="en-ZA" b="0" baseline="0" dirty="0" smtClean="0">
                <a:latin typeface="Calibri" charset="0"/>
              </a:rPr>
              <a:t>How does the Bible answer the question: Does God Relate?</a:t>
            </a:r>
            <a:r>
              <a:rPr lang="en-ZA" sz="1200" b="1" dirty="0" smtClean="0">
                <a:solidFill>
                  <a:schemeClr val="bg1"/>
                </a:solidFill>
                <a:effectLst>
                  <a:glow rad="152400">
                    <a:schemeClr val="tx1">
                      <a:alpha val="93000"/>
                    </a:schemeClr>
                  </a:glow>
                </a:effectLst>
                <a:latin typeface="Avenir Next Condensed Demi Bold"/>
                <a:cs typeface="Avenir Next Condensed Demi Bold"/>
              </a:rPr>
              <a:t> </a:t>
            </a:r>
            <a:r>
              <a:rPr lang="en-ZA" sz="1200" b="0" dirty="0" smtClean="0">
                <a:solidFill>
                  <a:schemeClr val="bg1"/>
                </a:solidFill>
                <a:effectLst>
                  <a:glow rad="152400">
                    <a:schemeClr val="tx1">
                      <a:alpha val="93000"/>
                    </a:schemeClr>
                  </a:glow>
                </a:effectLst>
                <a:latin typeface="Avenir Next Condensed Demi Bold"/>
                <a:cs typeface="Avenir Next Condensed Demi Bold"/>
              </a:rPr>
              <a:t>Read the verse you are given, find an answer</a:t>
            </a:r>
            <a:r>
              <a:rPr lang="en-ZA" sz="1200" b="0" baseline="0" dirty="0" smtClean="0">
                <a:solidFill>
                  <a:schemeClr val="bg1"/>
                </a:solidFill>
                <a:effectLst>
                  <a:glow rad="152400">
                    <a:schemeClr val="tx1">
                      <a:alpha val="93000"/>
                    </a:schemeClr>
                  </a:glow>
                </a:effectLst>
                <a:latin typeface="Avenir Next Condensed Demi Bold"/>
                <a:cs typeface="Avenir Next Condensed Demi Bold"/>
              </a:rPr>
              <a:t> and share </a:t>
            </a:r>
            <a:r>
              <a:rPr lang="en-ZA" sz="1200" b="0" dirty="0" smtClean="0">
                <a:solidFill>
                  <a:schemeClr val="bg1"/>
                </a:solidFill>
                <a:effectLst>
                  <a:glow rad="152400">
                    <a:schemeClr val="tx1">
                      <a:alpha val="93000"/>
                    </a:schemeClr>
                  </a:glow>
                </a:effectLst>
                <a:latin typeface="Avenir Next Condensed Demi Bold"/>
                <a:cs typeface="Avenir Next Condensed Demi Bold"/>
              </a:rPr>
              <a:t>your answer on the mic. Here are the verses that will be used: </a:t>
            </a:r>
            <a:r>
              <a:rPr lang="en-US" sz="1200" b="0" dirty="0" smtClean="0">
                <a:solidFill>
                  <a:schemeClr val="bg1"/>
                </a:solidFill>
                <a:effectLst>
                  <a:glow rad="152400">
                    <a:schemeClr val="tx1">
                      <a:alpha val="93000"/>
                    </a:schemeClr>
                  </a:glow>
                </a:effectLst>
                <a:latin typeface="Avenir Next Condensed Demi Bold"/>
                <a:cs typeface="Avenir Next Condensed Demi Bold"/>
              </a:rPr>
              <a:t>Isaiah 40:28; Psalm 139:1-5; 1 Chronicles 29:11-12; Psalm 139:7-11; Hebrews 5:14-15 and John 14:16-17.</a:t>
            </a:r>
            <a:endParaRPr lang="en-ZA" sz="1200" b="0" dirty="0" smtClean="0">
              <a:solidFill>
                <a:schemeClr val="bg1"/>
              </a:solidFill>
              <a:effectLst>
                <a:glow rad="152400">
                  <a:schemeClr val="tx1">
                    <a:alpha val="93000"/>
                  </a:schemeClr>
                </a:glow>
              </a:effectLst>
              <a:latin typeface="Avenir Next Condensed Demi Bold"/>
              <a:cs typeface="Avenir Next Condensed Demi Bold"/>
            </a:endParaRPr>
          </a:p>
          <a:p>
            <a:pPr marL="0" marR="0" indent="0" algn="l" defTabSz="457200" rtl="0" eaLnBrk="1" fontAlgn="auto" latinLnBrk="0" hangingPunct="1">
              <a:lnSpc>
                <a:spcPct val="100000"/>
              </a:lnSpc>
              <a:spcBef>
                <a:spcPct val="0"/>
              </a:spcBef>
              <a:spcAft>
                <a:spcPts val="0"/>
              </a:spcAft>
              <a:buClrTx/>
              <a:buSzTx/>
              <a:buFontTx/>
              <a:buNone/>
              <a:tabLst/>
              <a:defRPr/>
            </a:pPr>
            <a:endParaRPr lang="en-ZA" b="0" baseline="0" dirty="0" smtClean="0">
              <a:latin typeface="Calibri" charset="0"/>
            </a:endParaRPr>
          </a:p>
          <a:p>
            <a:r>
              <a:rPr lang="en-ZA" sz="1200" b="0" kern="1200" dirty="0" smtClean="0">
                <a:solidFill>
                  <a:schemeClr val="tx1"/>
                </a:solidFill>
                <a:effectLst/>
                <a:latin typeface="+mn-lt"/>
                <a:ea typeface="+mn-ea"/>
                <a:cs typeface="+mn-cs"/>
              </a:rPr>
              <a:t> </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95B51F-04FD-7A40-B656-919F212494D9}" type="slidenum">
              <a:rPr lang="en-ZA" sz="1200">
                <a:latin typeface="Calibri" charset="0"/>
              </a:rPr>
              <a:pPr eaLnBrk="1" hangingPunct="1"/>
              <a:t>4</a:t>
            </a:fld>
            <a:endParaRPr lang="en-ZA"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smtClean="0">
                <a:solidFill>
                  <a:schemeClr val="tx1"/>
                </a:solidFill>
                <a:effectLst/>
                <a:latin typeface="+mn-lt"/>
                <a:ea typeface="+mn-ea"/>
                <a:cs typeface="+mn-cs"/>
              </a:rPr>
              <a:t>We are going to explore 6 truths about God from the Bible that show how God is able to relate to us:</a:t>
            </a:r>
            <a:endParaRPr lang="en-ZA"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5</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spcBef>
                <a:spcPct val="0"/>
              </a:spcBef>
              <a:spcAft>
                <a:spcPts val="1200"/>
              </a:spcAft>
            </a:pPr>
            <a:r>
              <a:rPr lang="en-ZA" sz="1200" b="1" dirty="0" smtClean="0">
                <a:solidFill>
                  <a:srgbClr val="FFFFFF"/>
                </a:solidFill>
                <a:effectLst>
                  <a:glow rad="139700">
                    <a:schemeClr val="tx1">
                      <a:alpha val="93000"/>
                    </a:schemeClr>
                  </a:glow>
                </a:effectLst>
                <a:latin typeface="Kabel Ultra BT"/>
                <a:cs typeface="Kabel Ultra BT"/>
              </a:rPr>
              <a:t>1. God is</a:t>
            </a:r>
            <a:r>
              <a:rPr lang="en-ZA" sz="1200" b="1" baseline="0" dirty="0" smtClean="0">
                <a:solidFill>
                  <a:srgbClr val="FFFFFF"/>
                </a:solidFill>
                <a:effectLst>
                  <a:glow rad="139700">
                    <a:schemeClr val="tx1">
                      <a:alpha val="93000"/>
                    </a:schemeClr>
                  </a:glow>
                </a:effectLst>
                <a:latin typeface="Kabel Ultra BT"/>
                <a:cs typeface="Kabel Ultra BT"/>
              </a:rPr>
              <a:t> Eternal. </a:t>
            </a:r>
            <a:r>
              <a:rPr lang="en-ZA" sz="1200" baseline="0" dirty="0" smtClean="0">
                <a:solidFill>
                  <a:srgbClr val="FFFFFF"/>
                </a:solidFill>
                <a:effectLst>
                  <a:glow rad="139700">
                    <a:schemeClr val="tx1">
                      <a:alpha val="93000"/>
                    </a:schemeClr>
                  </a:glow>
                </a:effectLst>
                <a:latin typeface="Kabel Ultra BT"/>
                <a:cs typeface="Kabel Ultra BT"/>
              </a:rPr>
              <a:t>God </a:t>
            </a:r>
            <a:r>
              <a:rPr lang="en-ZA" sz="1200" dirty="0" smtClean="0">
                <a:solidFill>
                  <a:srgbClr val="FFFFFF"/>
                </a:solidFill>
                <a:effectLst>
                  <a:glow rad="139700">
                    <a:schemeClr val="tx1">
                      <a:alpha val="93000"/>
                    </a:schemeClr>
                  </a:glow>
                </a:effectLst>
                <a:latin typeface="Kabel Ultra BT"/>
                <a:cs typeface="Kabel Ultra BT"/>
              </a:rPr>
              <a:t>does not age - God lives outside of the limits</a:t>
            </a:r>
            <a:r>
              <a:rPr lang="en-ZA" sz="1200" baseline="0" dirty="0" smtClean="0">
                <a:solidFill>
                  <a:srgbClr val="FFFFFF"/>
                </a:solidFill>
                <a:effectLst>
                  <a:glow rad="139700">
                    <a:schemeClr val="tx1">
                      <a:alpha val="93000"/>
                    </a:schemeClr>
                  </a:glow>
                </a:effectLst>
                <a:latin typeface="Kabel Ultra BT"/>
                <a:cs typeface="Kabel Ultra BT"/>
              </a:rPr>
              <a:t> of time and space. </a:t>
            </a:r>
            <a:r>
              <a:rPr lang="en-ZA" sz="1200" i="1" baseline="0" dirty="0" smtClean="0">
                <a:solidFill>
                  <a:srgbClr val="FFFFFF"/>
                </a:solidFill>
                <a:effectLst>
                  <a:glow rad="139700">
                    <a:schemeClr val="tx1">
                      <a:alpha val="93000"/>
                    </a:schemeClr>
                  </a:glow>
                </a:effectLst>
                <a:latin typeface="Kabel Ultra BT"/>
                <a:cs typeface="Kabel Ultra BT"/>
              </a:rPr>
              <a:t>“</a:t>
            </a:r>
            <a:r>
              <a:rPr lang="en-ZA" i="1" dirty="0" smtClean="0"/>
              <a:t>Lord, you have been our dwelling-place throughout all generations. Before the mountains were born or you brought forth the whole world, from everlasting to everlasting you are God. A thousand years in your sight, are like a day that has just gone by.” </a:t>
            </a:r>
            <a:r>
              <a:rPr lang="en-ZA" dirty="0" smtClean="0"/>
              <a:t>(Psalm 90:1-4)</a:t>
            </a:r>
            <a:endParaRPr lang="en-ZA" dirty="0" smtClean="0"/>
          </a:p>
        </p:txBody>
      </p:sp>
      <p:sp>
        <p:nvSpPr>
          <p:cNvPr id="4" name="Slide Number Placeholder 3"/>
          <p:cNvSpPr>
            <a:spLocks noGrp="1"/>
          </p:cNvSpPr>
          <p:nvPr>
            <p:ph type="sldNum" sz="quarter" idx="10"/>
          </p:nvPr>
        </p:nvSpPr>
        <p:spPr/>
        <p:txBody>
          <a:bodyPr/>
          <a:lstStyle/>
          <a:p>
            <a:fld id="{ABB761E8-B556-2442-B9DB-91D007047673}" type="slidenum">
              <a:rPr lang="en-US" smtClean="0"/>
              <a:t>6</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spcBef>
                <a:spcPct val="0"/>
              </a:spcBef>
              <a:spcAft>
                <a:spcPts val="1200"/>
              </a:spcAft>
            </a:pPr>
            <a:r>
              <a:rPr lang="en-ZA" sz="1200" b="1" baseline="0" dirty="0" smtClean="0">
                <a:solidFill>
                  <a:srgbClr val="FFFFFF"/>
                </a:solidFill>
                <a:effectLst>
                  <a:glow rad="139700">
                    <a:schemeClr val="tx1">
                      <a:alpha val="93000"/>
                    </a:schemeClr>
                  </a:glow>
                </a:effectLst>
                <a:latin typeface="Kabel Ultra BT"/>
                <a:cs typeface="Kabel Ultra BT"/>
              </a:rPr>
              <a:t>2. God is Omniscient. </a:t>
            </a:r>
            <a:r>
              <a:rPr lang="en-ZA" sz="1200" baseline="0" dirty="0" smtClean="0">
                <a:solidFill>
                  <a:srgbClr val="FFFFFF"/>
                </a:solidFill>
                <a:effectLst>
                  <a:glow rad="139700">
                    <a:schemeClr val="tx1">
                      <a:alpha val="93000"/>
                    </a:schemeClr>
                  </a:glow>
                </a:effectLst>
                <a:latin typeface="Kabel Ultra BT"/>
                <a:cs typeface="Kabel Ultra BT"/>
              </a:rPr>
              <a:t>God knows all things - Past, Present and Future. </a:t>
            </a:r>
            <a:r>
              <a:rPr lang="en-ZA" sz="1200" i="1" baseline="0" dirty="0" smtClean="0">
                <a:solidFill>
                  <a:srgbClr val="FFFFFF"/>
                </a:solidFill>
                <a:effectLst>
                  <a:glow rad="139700">
                    <a:schemeClr val="tx1">
                      <a:alpha val="93000"/>
                    </a:schemeClr>
                  </a:glow>
                </a:effectLst>
                <a:latin typeface="Kabel Ultra BT"/>
                <a:cs typeface="Kabel Ultra BT"/>
              </a:rPr>
              <a:t>“</a:t>
            </a:r>
            <a:r>
              <a:rPr lang="en-ZA" i="1" dirty="0" smtClean="0"/>
              <a:t>O </a:t>
            </a:r>
            <a:r>
              <a:rPr lang="en-ZA" i="1" cap="small" dirty="0" smtClean="0">
                <a:effectLst/>
              </a:rPr>
              <a:t>Lord</a:t>
            </a:r>
            <a:r>
              <a:rPr lang="en-ZA" i="1" dirty="0" smtClean="0"/>
              <a:t>, you</a:t>
            </a:r>
            <a:r>
              <a:rPr lang="en-ZA" i="1" baseline="0" dirty="0" smtClean="0"/>
              <a:t> </a:t>
            </a:r>
            <a:r>
              <a:rPr lang="en-ZA" i="1" dirty="0" smtClean="0"/>
              <a:t>know everything about me.</a:t>
            </a:r>
            <a:r>
              <a:rPr lang="en-ZA" i="1" baseline="0" dirty="0" smtClean="0"/>
              <a:t> </a:t>
            </a:r>
            <a:r>
              <a:rPr lang="en-ZA" i="1" dirty="0" smtClean="0"/>
              <a:t>You know when I sit down or stand up. You know my thoughts even when I’m far away.</a:t>
            </a:r>
            <a:r>
              <a:rPr lang="en-ZA" i="1" baseline="0" dirty="0" smtClean="0"/>
              <a:t> Y</a:t>
            </a:r>
            <a:r>
              <a:rPr lang="en-ZA" i="1" dirty="0" smtClean="0"/>
              <a:t>ou see me when I travel and and when I rest at home. You know everything I do.</a:t>
            </a:r>
            <a:r>
              <a:rPr lang="en-ZA" i="1" baseline="0" dirty="0" smtClean="0"/>
              <a:t> </a:t>
            </a:r>
            <a:r>
              <a:rPr lang="en-ZA" i="1" dirty="0" smtClean="0"/>
              <a:t>You know what I am going to say</a:t>
            </a:r>
            <a:r>
              <a:rPr lang="en-ZA" i="1" baseline="0" dirty="0" smtClean="0"/>
              <a:t> </a:t>
            </a:r>
            <a:r>
              <a:rPr lang="en-ZA" i="1" dirty="0" smtClean="0"/>
              <a:t>even before I say it.” </a:t>
            </a:r>
            <a:r>
              <a:rPr lang="en-ZA" dirty="0" smtClean="0"/>
              <a:t>(Psalm 139:1-4)</a:t>
            </a:r>
            <a:endParaRPr lang="en-ZA" sz="1200" baseline="0" dirty="0" smtClean="0">
              <a:solidFill>
                <a:srgbClr val="FFFFFF"/>
              </a:solidFill>
              <a:effectLst>
                <a:glow rad="139700">
                  <a:schemeClr val="tx1">
                    <a:alpha val="93000"/>
                  </a:schemeClr>
                </a:glow>
              </a:effectLst>
              <a:latin typeface="Kabel Ultra BT"/>
              <a:cs typeface="Kabel Ultra BT"/>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7</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spcBef>
                <a:spcPct val="0"/>
              </a:spcBef>
              <a:spcAft>
                <a:spcPts val="1200"/>
              </a:spcAft>
            </a:pPr>
            <a:r>
              <a:rPr lang="en-ZA" sz="1200" b="1" baseline="0" dirty="0" smtClean="0">
                <a:solidFill>
                  <a:srgbClr val="FFFFFF"/>
                </a:solidFill>
                <a:effectLst>
                  <a:glow rad="139700">
                    <a:schemeClr val="tx1">
                      <a:alpha val="93000"/>
                    </a:schemeClr>
                  </a:glow>
                </a:effectLst>
                <a:latin typeface="Kabel Ultra BT"/>
                <a:cs typeface="Kabel Ultra BT"/>
              </a:rPr>
              <a:t>3. God is Omnipotent. </a:t>
            </a:r>
            <a:r>
              <a:rPr lang="en-ZA" sz="1200" baseline="0" dirty="0" smtClean="0">
                <a:solidFill>
                  <a:srgbClr val="FFFFFF"/>
                </a:solidFill>
                <a:effectLst>
                  <a:glow rad="139700">
                    <a:schemeClr val="tx1">
                      <a:alpha val="93000"/>
                    </a:schemeClr>
                  </a:glow>
                </a:effectLst>
                <a:latin typeface="Kabel Ultra BT"/>
                <a:cs typeface="Kabel Ultra BT"/>
              </a:rPr>
              <a:t>God can intervene in our lives because he has umlimited power. </a:t>
            </a:r>
            <a:r>
              <a:rPr lang="en-ZA" sz="1200" i="1" baseline="0" dirty="0" smtClean="0">
                <a:solidFill>
                  <a:srgbClr val="FFFFFF"/>
                </a:solidFill>
                <a:effectLst>
                  <a:glow rad="139700">
                    <a:schemeClr val="tx1">
                      <a:alpha val="93000"/>
                    </a:schemeClr>
                  </a:glow>
                </a:effectLst>
                <a:latin typeface="Kabel Ultra BT"/>
                <a:cs typeface="Kabel Ultra BT"/>
              </a:rPr>
              <a:t>“</a:t>
            </a:r>
            <a:r>
              <a:rPr lang="en-ZA" i="1" dirty="0" smtClean="0"/>
              <a:t>Yours, O </a:t>
            </a:r>
            <a:r>
              <a:rPr lang="en-ZA" i="1" cap="small" dirty="0" smtClean="0">
                <a:effectLst/>
              </a:rPr>
              <a:t>Lord</a:t>
            </a:r>
            <a:r>
              <a:rPr lang="en-ZA" i="1" dirty="0" smtClean="0"/>
              <a:t>, is the greatness, the power, the glory, the victory, and the majesty. Everything in the heavens and on earth is yours, O </a:t>
            </a:r>
            <a:r>
              <a:rPr lang="en-ZA" i="1" cap="small" dirty="0" smtClean="0">
                <a:effectLst/>
              </a:rPr>
              <a:t>Lord</a:t>
            </a:r>
            <a:r>
              <a:rPr lang="en-ZA" i="1" dirty="0" smtClean="0"/>
              <a:t>, and this is your kingdom. We adore you as the one who is over all things. Wealth and honor come from you alone, for you rule over everything. Power and might are in your hand.</a:t>
            </a:r>
            <a:r>
              <a:rPr lang="en-ZA" dirty="0" smtClean="0"/>
              <a:t>” (1 Chronicles 29:11-12)</a:t>
            </a:r>
            <a:endParaRPr lang="en-ZA" sz="1200" baseline="0" dirty="0" smtClean="0">
              <a:solidFill>
                <a:srgbClr val="FFFFFF"/>
              </a:solidFill>
              <a:effectLst>
                <a:glow rad="139700">
                  <a:schemeClr val="tx1">
                    <a:alpha val="93000"/>
                  </a:schemeClr>
                </a:glow>
              </a:effectLst>
              <a:latin typeface="Kabel Ultra BT"/>
              <a:cs typeface="Kabel Ultra BT"/>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8</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80000"/>
              </a:lnSpc>
              <a:spcBef>
                <a:spcPct val="0"/>
              </a:spcBef>
              <a:spcAft>
                <a:spcPts val="1200"/>
              </a:spcAft>
              <a:buClrTx/>
              <a:buSzTx/>
              <a:buFontTx/>
              <a:buNone/>
              <a:tabLst/>
              <a:defRPr/>
            </a:pPr>
            <a:r>
              <a:rPr lang="en-ZA" sz="1200" b="1" baseline="0" dirty="0" smtClean="0">
                <a:solidFill>
                  <a:srgbClr val="FFFFFF"/>
                </a:solidFill>
                <a:effectLst>
                  <a:glow rad="139700">
                    <a:schemeClr val="tx1">
                      <a:alpha val="93000"/>
                    </a:schemeClr>
                  </a:glow>
                </a:effectLst>
                <a:latin typeface="Kabel Ultra BT"/>
                <a:cs typeface="Kabel Ultra BT"/>
              </a:rPr>
              <a:t>4. God is Omnipresent. </a:t>
            </a:r>
            <a:r>
              <a:rPr lang="en-ZA" sz="1200" baseline="0" dirty="0" smtClean="0">
                <a:solidFill>
                  <a:srgbClr val="FFFFFF"/>
                </a:solidFill>
                <a:effectLst>
                  <a:glow rad="139700">
                    <a:schemeClr val="tx1">
                      <a:alpha val="93000"/>
                    </a:schemeClr>
                  </a:glow>
                </a:effectLst>
                <a:latin typeface="Kabel Ultra BT"/>
                <a:cs typeface="Kabel Ultra BT"/>
              </a:rPr>
              <a:t>God is everywhere present all the time. </a:t>
            </a:r>
            <a:r>
              <a:rPr lang="en-ZA" sz="1200" i="1" baseline="0" dirty="0" smtClean="0">
                <a:solidFill>
                  <a:srgbClr val="FFFFFF"/>
                </a:solidFill>
                <a:effectLst>
                  <a:glow rad="139700">
                    <a:schemeClr val="tx1">
                      <a:alpha val="93000"/>
                    </a:schemeClr>
                  </a:glow>
                </a:effectLst>
                <a:latin typeface="Kabel Ultra BT"/>
                <a:cs typeface="Kabel Ultra BT"/>
              </a:rPr>
              <a:t>“</a:t>
            </a:r>
            <a:r>
              <a:rPr lang="en-ZA" sz="1200" b="0" i="1" dirty="0" smtClean="0">
                <a:solidFill>
                  <a:srgbClr val="FFFFFF"/>
                </a:solidFill>
                <a:effectLst>
                  <a:glow rad="152400">
                    <a:schemeClr val="tx1">
                      <a:alpha val="93000"/>
                    </a:schemeClr>
                  </a:glow>
                </a:effectLst>
                <a:latin typeface="BellCent Add BT Address"/>
                <a:cs typeface="BellCent Add BT Address"/>
              </a:rPr>
              <a:t>Where can I flee from your presence? If I go up to the heavens, you are there; if I make my bed in the depths, you are there. If I settle on the far side of the sea, even there your hand will guide me, your right hand will hold me fast. If I say, ‘Surely the darkness will hide me,’ even the darkness will not be dark to you; for darkness is as light to you.”</a:t>
            </a:r>
            <a:r>
              <a:rPr lang="en-ZA" dirty="0" smtClean="0"/>
              <a:t> (Psalm 139:7-11)</a:t>
            </a:r>
          </a:p>
        </p:txBody>
      </p:sp>
      <p:sp>
        <p:nvSpPr>
          <p:cNvPr id="4" name="Slide Number Placeholder 3"/>
          <p:cNvSpPr>
            <a:spLocks noGrp="1"/>
          </p:cNvSpPr>
          <p:nvPr>
            <p:ph type="sldNum" sz="quarter" idx="10"/>
          </p:nvPr>
        </p:nvSpPr>
        <p:spPr/>
        <p:txBody>
          <a:bodyPr/>
          <a:lstStyle/>
          <a:p>
            <a:fld id="{ABB761E8-B556-2442-B9DB-91D007047673}" type="slidenum">
              <a:rPr lang="en-US" smtClean="0"/>
              <a:t>9</a:t>
            </a:fld>
            <a:endParaRPr lang="en-US"/>
          </a:p>
        </p:txBody>
      </p:sp>
    </p:spTree>
    <p:extLst>
      <p:ext uri="{BB962C8B-B14F-4D97-AF65-F5344CB8AC3E}">
        <p14:creationId xmlns:p14="http://schemas.microsoft.com/office/powerpoint/2010/main" val="164247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43780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94743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51060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29181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76367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74268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81738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40674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93873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16178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17/11/03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02989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17A63-4EA9-4543-8FBB-65EA968A8C3B}" type="datetimeFigureOut">
              <a:rPr lang="en-US" smtClean="0">
                <a:solidFill>
                  <a:prstClr val="black">
                    <a:tint val="75000"/>
                  </a:prstClr>
                </a:solidFill>
                <a:latin typeface="Calibri"/>
              </a:rPr>
              <a:pPr/>
              <a:t>17/11/03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705909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728727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56826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21853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804942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502475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068948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446773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18832537"/>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9957383"/>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164051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358159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44880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17119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25207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74198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59748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11888</TotalTime>
  <Words>824</Words>
  <Application>Microsoft Macintosh PowerPoint</Application>
  <PresentationFormat>On-screen Show (4:3)</PresentationFormat>
  <Paragraphs>34</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kind of events?</dc:title>
  <dc:creator>Mark Tittley</dc:creator>
  <cp:lastModifiedBy>Mark Tittley</cp:lastModifiedBy>
  <cp:revision>911</cp:revision>
  <dcterms:created xsi:type="dcterms:W3CDTF">2014-06-20T13:14:19Z</dcterms:created>
  <dcterms:modified xsi:type="dcterms:W3CDTF">2017-11-03T10:15:02Z</dcterms:modified>
</cp:coreProperties>
</file>