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6" r:id="rId2"/>
    <p:sldId id="257" r:id="rId3"/>
    <p:sldId id="258" r:id="rId4"/>
    <p:sldId id="273" r:id="rId5"/>
    <p:sldId id="276" r:id="rId6"/>
    <p:sldId id="267" r:id="rId7"/>
    <p:sldId id="278" r:id="rId8"/>
    <p:sldId id="272" r:id="rId9"/>
    <p:sldId id="284" r:id="rId10"/>
    <p:sldId id="285" r:id="rId11"/>
    <p:sldId id="271" r:id="rId12"/>
    <p:sldId id="286" r:id="rId13"/>
    <p:sldId id="269" r:id="rId14"/>
    <p:sldId id="261" r:id="rId15"/>
    <p:sldId id="287" r:id="rId16"/>
    <p:sldId id="288" r:id="rId17"/>
    <p:sldId id="262" r:id="rId18"/>
    <p:sldId id="270" r:id="rId19"/>
    <p:sldId id="282" r:id="rId20"/>
    <p:sldId id="279" r:id="rId21"/>
    <p:sldId id="280" r:id="rId22"/>
    <p:sldId id="263" r:id="rId23"/>
    <p:sldId id="283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-12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444A-E832-9D42-B0B3-EE3F9B83069E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3D4F5-86DE-9E40-819B-1865E8F6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2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you ever seen sheep on a hillside? I know some of you are so city bound that the only time you see sheep is when you have a Sunday roast of leg of lamb. Anyway, imagine a hillside with some sheep.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60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a fence? Is the farmer a killjoy?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6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wolves on the prowl!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86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may look cute and cuddly but they are ferocious!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25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have bad intentions with the sheep!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2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God is a shepherd!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12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has</a:t>
            </a:r>
            <a:r>
              <a:rPr lang="en-US" baseline="0" dirty="0" smtClean="0"/>
              <a:t> a flock that he takes care 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83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Psalm 23, God is presented</a:t>
            </a:r>
            <a:r>
              <a:rPr lang="en-US" baseline="0" dirty="0" smtClean="0"/>
              <a:t> as a shepherd taking care of his people to protect them from harm.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58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God protects us from danger.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78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does he lay down boundaries</a:t>
            </a:r>
            <a:r>
              <a:rPr lang="en-US" baseline="0" dirty="0" smtClean="0"/>
              <a:t> – like the fences that farmers build? Is he a killjoy?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78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No, he does it to protect us from danger.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5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the farmer do to protect his sheep from danger?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54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watches over us and leads us to refreshment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93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rescues</a:t>
            </a:r>
            <a:r>
              <a:rPr lang="en-US" baseline="0" dirty="0" smtClean="0"/>
              <a:t> us when we get into trouble.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01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Sadly sheep are always looking for ways to get out of the safety</a:t>
            </a:r>
            <a:r>
              <a:rPr lang="en-US" baseline="0" dirty="0" smtClean="0"/>
              <a:t> of the fenced in area – maybe the grass looks greener on the other side.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00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God’s boundaries for our lives are meant to keep us</a:t>
            </a:r>
            <a:r>
              <a:rPr lang="en-US" baseline="0" dirty="0" smtClean="0"/>
              <a:t> safe and not just to spoil our fun.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32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coming weeks we are going to see how this idea of boundaries</a:t>
            </a:r>
            <a:r>
              <a:rPr lang="en-US" baseline="0" dirty="0" smtClean="0"/>
              <a:t> applies to different areas of our lives.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Buy a sheep dog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54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do a great job of keeping the sheep together and away from danger.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8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can hire a shepherd - he can't be there all day and night watching over the sheep himself!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90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shepherd on a horse and a dog are pretty good protection for sheep!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75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8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shepherd will always count the sheep at the end of the day to make sure they are all safe – and will go looking for any that are missing!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5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farmer will most importantly build a fence to protect his sheep!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4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0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3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2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8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7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8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1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6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7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4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6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4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3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5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00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47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08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5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8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0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94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7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2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92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46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1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2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38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70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6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2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40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376</Words>
  <Application>Microsoft Macintosh PowerPoint</Application>
  <PresentationFormat>On-screen Show (4:3)</PresentationFormat>
  <Paragraphs>47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8</cp:revision>
  <dcterms:created xsi:type="dcterms:W3CDTF">2014-01-23T07:44:20Z</dcterms:created>
  <dcterms:modified xsi:type="dcterms:W3CDTF">2014-05-29T12:25:06Z</dcterms:modified>
</cp:coreProperties>
</file>