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1" r:id="rId2"/>
    <p:sldId id="314" r:id="rId3"/>
    <p:sldId id="338" r:id="rId4"/>
    <p:sldId id="365" r:id="rId5"/>
    <p:sldId id="368" r:id="rId6"/>
    <p:sldId id="386" r:id="rId7"/>
    <p:sldId id="385" r:id="rId8"/>
    <p:sldId id="383" r:id="rId9"/>
    <p:sldId id="387" r:id="rId10"/>
    <p:sldId id="388" r:id="rId11"/>
    <p:sldId id="384" r:id="rId12"/>
    <p:sldId id="357" r:id="rId13"/>
    <p:sldId id="390" r:id="rId14"/>
    <p:sldId id="389" r:id="rId15"/>
    <p:sldId id="362" r:id="rId16"/>
    <p:sldId id="375" r:id="rId17"/>
    <p:sldId id="392" r:id="rId18"/>
    <p:sldId id="377" r:id="rId19"/>
    <p:sldId id="352" r:id="rId20"/>
    <p:sldId id="349" r:id="rId21"/>
    <p:sldId id="359" r:id="rId22"/>
    <p:sldId id="391" r:id="rId23"/>
    <p:sldId id="353" r:id="rId24"/>
    <p:sldId id="379" r:id="rId25"/>
    <p:sldId id="378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B23"/>
    <a:srgbClr val="E800EB"/>
    <a:srgbClr val="ED00C4"/>
    <a:srgbClr val="3D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6" autoAdjust="0"/>
  </p:normalViewPr>
  <p:slideViewPr>
    <p:cSldViewPr snapToGrid="0" snapToObjects="1" showGuides="1">
      <p:cViewPr varScale="1">
        <p:scale>
          <a:sx n="65" d="100"/>
          <a:sy n="65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444A-E832-9D42-B0B3-EE3F9B83069E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D4F5-86DE-9E40-819B-1865E8F61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we are looking at God’s Fence and our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Twain said these wise words: “Always tell the truth. That way, you don’t have to remember what you said.”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badi MT Condensed Extra Bold"/>
                <a:cs typeface="Abadi MT Condensed Extra Bold"/>
              </a:rPr>
              <a:t>(2) Kind. Let your speech always be gracious. (Col 4:6)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so</a:t>
            </a:r>
            <a:r>
              <a:rPr lang="en-US" baseline="0" dirty="0" smtClean="0"/>
              <a:t> many positive things we can say to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to say negative things!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badi MT Condensed Extra Bold"/>
                <a:cs typeface="Abadi MT Condensed Extra Bold"/>
              </a:rPr>
              <a:t>(3)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badi MT Condensed Extra Bold"/>
                <a:cs typeface="Abadi MT Condensed Extra Bold"/>
              </a:rPr>
              <a:t> Helpful. Say only what is helpful for building others up. (Ephesians 4:29)</a:t>
            </a:r>
          </a:p>
          <a:p>
            <a:endParaRPr lang="en-US" sz="1200" dirty="0" smtClean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Why Does Speech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Words are powerful. Death and life are in the power of the tongue. (Proverbs 18:21)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 can tear people </a:t>
            </a:r>
            <a:r>
              <a:rPr lang="en-US" baseline="0" dirty="0" smtClean="0"/>
              <a:t>down!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 can build people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We are God’s Children. “Be imitators of God, as beloved children.” (Ephesians 5:21)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badi MT Condensed Extra Bold"/>
                <a:cs typeface="Abadi MT Condensed Extra Bold"/>
              </a:rPr>
              <a:t>What are some of the fences around our speech that God has established?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(3) We are Examples: “Don't let anyone look down on you because you are young, but set an example for the believers in speech, in life, in love, in faith and in purity.” (1 Timothy 4:12)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(4) We must Avoid Evil. “Abstain from every form of evil.” (1 </a:t>
            </a:r>
            <a:r>
              <a:rPr lang="en-US" dirty="0" err="1" smtClean="0"/>
              <a:t>Thess</a:t>
            </a:r>
            <a:r>
              <a:rPr lang="en-US" dirty="0" smtClean="0"/>
              <a:t> 5:22)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guard</a:t>
            </a:r>
            <a:r>
              <a:rPr lang="en-US" baseline="0" dirty="0" smtClean="0"/>
              <a:t> </a:t>
            </a:r>
            <a:r>
              <a:rPr lang="en-US" dirty="0" smtClean="0"/>
              <a:t>your tongue!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you speak,</a:t>
            </a:r>
            <a:r>
              <a:rPr lang="en-US" baseline="0" dirty="0" smtClean="0"/>
              <a:t> </a:t>
            </a:r>
            <a:r>
              <a:rPr lang="en-US" dirty="0" smtClean="0"/>
              <a:t>Think. Is what I am about to say</a:t>
            </a:r>
            <a:r>
              <a:rPr lang="en-US" baseline="0" dirty="0" smtClean="0"/>
              <a:t> True, Helpful, Inspiring, Necessary and Kind?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can’t be kind, rather say nothing!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speech is harmful to people around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6000"/>
                    </a:schemeClr>
                  </a:glow>
                </a:effectLst>
                <a:latin typeface="Abadi MT Condensed Extra Bold"/>
                <a:cs typeface="Abadi MT Condensed Extra Bold"/>
              </a:rPr>
              <a:t>(1) Gossiping: Don’t criticize and speak evil about each other. (James 4:11)</a:t>
            </a:r>
            <a:endParaRPr lang="en-US" sz="1200" dirty="0">
              <a:solidFill>
                <a:schemeClr val="bg1"/>
              </a:solidFill>
              <a:effectLst>
                <a:glow rad="139700">
                  <a:schemeClr val="tx1">
                    <a:alpha val="96000"/>
                  </a:schemeClr>
                </a:glo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Lying: Do not lie to each other. (Colossians 3:19)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(3)</a:t>
            </a:r>
            <a:r>
              <a:rPr lang="en-US" baseline="0" dirty="0" smtClean="0"/>
              <a:t> Swearing. Let there be no filthiness nor foolish talk nor crude joking. (Ephesians 5:4)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Speech is Helpful?</a:t>
            </a:r>
            <a:r>
              <a:rPr lang="en-US" b="0" baseline="0" dirty="0" smtClean="0"/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6000"/>
                    </a:schemeClr>
                  </a:glow>
                </a:effectLst>
                <a:latin typeface="Abadi MT Condensed Extra Bold"/>
                <a:cs typeface="Abadi MT Condensed Extra Bold"/>
              </a:rPr>
              <a:t>“Do not let any unwholesome talk come out of your mouths, but only what is helpful for building others up according to their needs, that it may benefit those who listen.”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6000"/>
                    </a:schemeClr>
                  </a:glow>
                </a:effectLst>
                <a:latin typeface="Abadi MT Condensed Extra Bold"/>
                <a:cs typeface="Abadi MT Condensed Extra Bold"/>
              </a:rPr>
              <a:t>(Ephesians 4:29)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badi MT Condensed Extra Bold"/>
                <a:cs typeface="Abadi MT Condensed Extra Bold"/>
              </a:rPr>
              <a:t>(1) Honest. </a:t>
            </a:r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96000"/>
                    </a:schemeClr>
                  </a:glow>
                </a:effectLst>
                <a:latin typeface="Abadi MT Condensed Extra Bold"/>
                <a:cs typeface="Abadi MT Condensed Extra Bold"/>
              </a:rPr>
              <a:t>Speak the truth in love. (Ephesians 5:14)</a:t>
            </a:r>
          </a:p>
          <a:p>
            <a:endParaRPr lang="en-US" sz="1200" dirty="0" smtClean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Honesty is choosing to be truthful in whatever you say and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D4F5-86DE-9E40-819B-1865E8F613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2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F76B-EAD2-CD41-9C76-EB38FF4E7919}" type="datetimeFigureOut">
              <a:rPr lang="en-US" smtClean="0"/>
              <a:t>2014/05/29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4DC3-5549-BE4E-A4F1-2CA58B81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5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466</Words>
  <Application>Microsoft Macintosh PowerPoint</Application>
  <PresentationFormat>On-screen Show (4:3)</PresentationFormat>
  <Paragraphs>53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52</cp:revision>
  <dcterms:created xsi:type="dcterms:W3CDTF">2014-01-23T07:44:20Z</dcterms:created>
  <dcterms:modified xsi:type="dcterms:W3CDTF">2014-05-29T12:54:14Z</dcterms:modified>
</cp:coreProperties>
</file>