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539" r:id="rId2"/>
    <p:sldId id="540" r:id="rId3"/>
    <p:sldId id="549" r:id="rId4"/>
    <p:sldId id="599" r:id="rId5"/>
    <p:sldId id="627" r:id="rId6"/>
    <p:sldId id="624" r:id="rId7"/>
    <p:sldId id="625" r:id="rId8"/>
    <p:sldId id="600" r:id="rId9"/>
    <p:sldId id="632" r:id="rId10"/>
    <p:sldId id="633" r:id="rId11"/>
    <p:sldId id="634" r:id="rId12"/>
    <p:sldId id="645" r:id="rId13"/>
    <p:sldId id="736" r:id="rId14"/>
    <p:sldId id="648" r:id="rId15"/>
    <p:sldId id="649" r:id="rId16"/>
    <p:sldId id="746" r:id="rId17"/>
    <p:sldId id="651" r:id="rId18"/>
    <p:sldId id="741" r:id="rId19"/>
    <p:sldId id="742" r:id="rId20"/>
    <p:sldId id="653" r:id="rId21"/>
    <p:sldId id="744" r:id="rId22"/>
    <p:sldId id="743" r:id="rId23"/>
    <p:sldId id="639" r:id="rId24"/>
    <p:sldId id="603" r:id="rId25"/>
    <p:sldId id="640" r:id="rId26"/>
    <p:sldId id="642" r:id="rId27"/>
    <p:sldId id="646" r:id="rId28"/>
    <p:sldId id="689" r:id="rId29"/>
    <p:sldId id="691" r:id="rId30"/>
    <p:sldId id="692" r:id="rId31"/>
    <p:sldId id="707" r:id="rId32"/>
    <p:sldId id="711" r:id="rId33"/>
    <p:sldId id="698" r:id="rId34"/>
    <p:sldId id="701" r:id="rId35"/>
    <p:sldId id="710" r:id="rId36"/>
    <p:sldId id="748" r:id="rId37"/>
    <p:sldId id="580" r:id="rId38"/>
    <p:sldId id="583" r:id="rId39"/>
    <p:sldId id="586" r:id="rId40"/>
    <p:sldId id="587" r:id="rId41"/>
    <p:sldId id="596" r:id="rId42"/>
    <p:sldId id="616" r:id="rId43"/>
    <p:sldId id="722" r:id="rId44"/>
    <p:sldId id="724" r:id="rId45"/>
    <p:sldId id="725" r:id="rId46"/>
    <p:sldId id="727" r:id="rId47"/>
    <p:sldId id="738" r:id="rId48"/>
    <p:sldId id="739" r:id="rId49"/>
    <p:sldId id="749" r:id="rId50"/>
    <p:sldId id="686" r:id="rId51"/>
    <p:sldId id="552" r:id="rId52"/>
    <p:sldId id="714" r:id="rId53"/>
    <p:sldId id="728" r:id="rId54"/>
    <p:sldId id="729" r:id="rId55"/>
    <p:sldId id="730" r:id="rId56"/>
    <p:sldId id="731" r:id="rId57"/>
    <p:sldId id="732" r:id="rId58"/>
    <p:sldId id="716" r:id="rId59"/>
    <p:sldId id="718" r:id="rId60"/>
    <p:sldId id="551" r:id="rId61"/>
    <p:sldId id="715" r:id="rId62"/>
    <p:sldId id="717" r:id="rId63"/>
    <p:sldId id="556" r:id="rId64"/>
    <p:sldId id="721" r:id="rId65"/>
    <p:sldId id="541" r:id="rId66"/>
    <p:sldId id="562"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59E1"/>
    <a:srgbClr val="21FDF6"/>
    <a:srgbClr val="E76B23"/>
    <a:srgbClr val="E800EB"/>
    <a:srgbClr val="ED00C4"/>
    <a:srgbClr val="3DFF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4" autoAdjust="0"/>
    <p:restoredTop sz="85836" autoAdjust="0"/>
  </p:normalViewPr>
  <p:slideViewPr>
    <p:cSldViewPr snapToGrid="0" snapToObjects="1" showGuides="1">
      <p:cViewPr varScale="1">
        <p:scale>
          <a:sx n="84" d="100"/>
          <a:sy n="84" d="100"/>
        </p:scale>
        <p:origin x="-2000" y="-96"/>
      </p:cViewPr>
      <p:guideLst>
        <p:guide orient="horz" pos="464"/>
        <p:guide orient="horz" pos="4227"/>
        <p:guide orient="horz" pos="2656"/>
        <p:guide pos="3080"/>
        <p:guide pos="2585"/>
      </p:guideLst>
    </p:cSldViewPr>
  </p:slideViewPr>
  <p:notesTextViewPr>
    <p:cViewPr>
      <p:scale>
        <a:sx n="100" d="100"/>
        <a:sy n="100" d="100"/>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35444A-E832-9D42-B0B3-EE3F9B83069E}" type="datetimeFigureOut">
              <a:rPr lang="en-US" smtClean="0"/>
              <a:t>2014/05/29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43D4F5-86DE-9E40-819B-1865E8F613EB}" type="slidenum">
              <a:rPr lang="en-US" smtClean="0"/>
              <a:t>‹#›</a:t>
            </a:fld>
            <a:endParaRPr lang="en-US"/>
          </a:p>
        </p:txBody>
      </p:sp>
    </p:spTree>
    <p:extLst>
      <p:ext uri="{BB962C8B-B14F-4D97-AF65-F5344CB8AC3E}">
        <p14:creationId xmlns:p14="http://schemas.microsoft.com/office/powerpoint/2010/main" val="2348026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we are looking at God’s fence and our Heart.</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10</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11</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12</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13</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went up a cable car at </a:t>
            </a:r>
            <a:r>
              <a:rPr lang="en-US" dirty="0" err="1" smtClean="0"/>
              <a:t>Rotorua</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14</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Rode the Luge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15</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proof that I beat my</a:t>
            </a:r>
            <a:r>
              <a:rPr lang="en-US" baseline="0" dirty="0" smtClean="0"/>
              <a:t> sister in our race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16</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Visited Hell’s gate – a place where geothermal activity is taking place.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17</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Everywhere we looked</a:t>
            </a:r>
            <a:r>
              <a:rPr lang="en-US" baseline="0" dirty="0" smtClean="0"/>
              <a:t> there was steam rising – smelling of </a:t>
            </a:r>
            <a:r>
              <a:rPr lang="en-US" baseline="0" dirty="0" err="1" smtClean="0"/>
              <a:t>sulphur</a:t>
            </a:r>
            <a:r>
              <a:rPr lang="en-US" baseline="0" dirty="0" smtClean="0"/>
              <a:t> – not pleasant!</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18</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bubbling</a:t>
            </a:r>
            <a:r>
              <a:rPr lang="en-US" baseline="0" dirty="0" smtClean="0"/>
              <a:t> mud everywhere!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19</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Proverbs 4:23</a:t>
            </a:r>
            <a:r>
              <a:rPr lang="en-ZA" baseline="0" dirty="0" smtClean="0">
                <a:latin typeface="Calibri" charset="0"/>
              </a:rPr>
              <a:t> says: “Guard your heart above all else, for it determines the course of your life.” Clearly the wise guy who wrote the book of Proverbs considered our heart to be very valuable – something to be guarded – because it actually sets the course for our whole life.</a:t>
            </a:r>
            <a:endParaRPr lang="en-ZA" dirty="0">
              <a:latin typeface="Calibri"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hangingPunct="1"/>
            <a:fld id="{5792D1D6-0E0C-CE47-8D60-7BC980A01125}" type="slidenum">
              <a:rPr lang="en-ZA" sz="1200">
                <a:solidFill>
                  <a:prstClr val="black"/>
                </a:solidFill>
                <a:latin typeface="Calibri" charset="0"/>
              </a:rPr>
              <a:pPr eaLnBrk="1" hangingPunct="1"/>
              <a:t>2</a:t>
            </a:fld>
            <a:endParaRPr lang="en-ZA" sz="1200">
              <a:solidFill>
                <a:prstClr val="black"/>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made a quick stop at </a:t>
            </a:r>
            <a:r>
              <a:rPr lang="en-US" dirty="0" err="1" smtClean="0"/>
              <a:t>Hobbiton</a:t>
            </a:r>
            <a:r>
              <a:rPr lang="en-US" dirty="0" smtClean="0"/>
              <a:t> on our way back to Auckland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20</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Visiting a Hobbit-styled</a:t>
            </a:r>
            <a:r>
              <a:rPr lang="en-US" baseline="0" dirty="0" smtClean="0"/>
              <a:t> home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21</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 even got to chat with Gollum</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22</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along the way we ate</a:t>
            </a:r>
            <a:r>
              <a:rPr lang="en-US" baseline="0" dirty="0" smtClean="0"/>
              <a:t> some pretty amazing food – like Bagels and creamed cheese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23</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Raw fish and squid and oysters at a Japanese Restaurant</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24</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Sushi</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25</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Beef </a:t>
            </a:r>
            <a:r>
              <a:rPr lang="en-US" dirty="0" err="1" smtClean="0"/>
              <a:t>Teriyake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26</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huge</a:t>
            </a:r>
            <a:r>
              <a:rPr lang="en-US" baseline="0" dirty="0" smtClean="0"/>
              <a:t> toasted sandwiches that were too much for us to finish</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27</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Oystercatchers</a:t>
            </a:r>
            <a:r>
              <a:rPr lang="en-US" baseline="0" dirty="0" smtClean="0"/>
              <a:t> at the ocean</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28</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Pied Stilts</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29</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wife and I have just had an incredible experience travelling to New Zealand. We got to take the </a:t>
            </a:r>
            <a:r>
              <a:rPr lang="en-US" baseline="0" dirty="0" err="1" smtClean="0"/>
              <a:t>Gautrain</a:t>
            </a:r>
            <a:r>
              <a:rPr lang="en-US" baseline="0" dirty="0" smtClean="0"/>
              <a:t> for the first time to airport.</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Shags – or cormorants we we</a:t>
            </a:r>
            <a:r>
              <a:rPr lang="en-US" baseline="0" dirty="0" smtClean="0"/>
              <a:t> call them</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30</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White-faced</a:t>
            </a:r>
            <a:r>
              <a:rPr lang="en-US" baseline="0" dirty="0" smtClean="0"/>
              <a:t> Herons</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31</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Little Penguins fishing in the ocean</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32</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Blackbirds</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33</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colourful</a:t>
            </a:r>
            <a:r>
              <a:rPr lang="en-US" dirty="0" smtClean="0"/>
              <a:t> Eastern Rosella</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34</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Australian Magpies</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35</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even this rare Kiwi that we had to wait until after 9:30 at night to see it emerge</a:t>
            </a:r>
            <a:r>
              <a:rPr lang="en-US" baseline="0" dirty="0" smtClean="0"/>
              <a:t> to hunt for food.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36</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took a ferry ride to an Island where my nieces’ wedding</a:t>
            </a:r>
            <a:r>
              <a:rPr lang="en-US" baseline="0" dirty="0" smtClean="0"/>
              <a:t> took place.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37</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lodge where the wedding took place.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38</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niece</a:t>
            </a:r>
            <a:r>
              <a:rPr lang="en-US" baseline="0" dirty="0" smtClean="0"/>
              <a:t> arrived in a helicopter for her wedding.</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39</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spent some</a:t>
            </a:r>
            <a:r>
              <a:rPr lang="en-US" baseline="0" dirty="0" smtClean="0"/>
              <a:t> time exploring the city of Auckland on the north island of New Zealand.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 venue for a wedding</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40</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even hired a suit to wear to perform the marriage ceremony for Kellie and Brendan</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41</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 of the whole bridal party</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42</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even a </a:t>
            </a:r>
            <a:r>
              <a:rPr lang="en-US" dirty="0" err="1" smtClean="0"/>
              <a:t>lolly</a:t>
            </a:r>
            <a:r>
              <a:rPr lang="en-US" dirty="0" smtClean="0"/>
              <a:t> table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43</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could fill up their boxes with as many sweets as they wanted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44</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cake was incredible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45</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missing in this incredible reflection on our</a:t>
            </a:r>
            <a:r>
              <a:rPr lang="en-US" baseline="0" dirty="0" smtClean="0"/>
              <a:t> holiday in New Zealand?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46</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is missing! There is a atheist bus campaign in New Zealand…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47</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Kiwis claim that they can be good without</a:t>
            </a:r>
            <a:r>
              <a:rPr lang="en-US" baseline="0" dirty="0" smtClean="0"/>
              <a:t> God – they don’t really need God at all – in fact there is probably no God anyway!</a:t>
            </a:r>
            <a:r>
              <a:rPr lang="en-US" dirty="0" smtClean="0"/>
              <a:t> </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48</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serious</a:t>
            </a:r>
            <a:r>
              <a:rPr lang="en-US" baseline="0" dirty="0" smtClean="0"/>
              <a:t> do you think people are about their relationship with God in times of persecution?</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49</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explored the </a:t>
            </a:r>
            <a:r>
              <a:rPr lang="en-US" dirty="0" err="1" smtClean="0"/>
              <a:t>harbour</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Do how do we guard our hearts? How do we stay</a:t>
            </a:r>
            <a:r>
              <a:rPr lang="en-ZA" baseline="0" dirty="0" smtClean="0">
                <a:latin typeface="Calibri" charset="0"/>
              </a:rPr>
              <a:t> close too God in good times or in tough times?</a:t>
            </a:r>
            <a:endParaRPr lang="en-ZA" dirty="0">
              <a:latin typeface="Calibri"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hangingPunct="1"/>
            <a:fld id="{5792D1D6-0E0C-CE47-8D60-7BC980A01125}" type="slidenum">
              <a:rPr lang="en-ZA" sz="1200">
                <a:solidFill>
                  <a:prstClr val="black"/>
                </a:solidFill>
                <a:latin typeface="Calibri" charset="0"/>
              </a:rPr>
              <a:pPr eaLnBrk="1" hangingPunct="1"/>
              <a:t>50</a:t>
            </a:fld>
            <a:endParaRPr lang="en-ZA" sz="1200">
              <a:solidFill>
                <a:prstClr val="black"/>
              </a:solidFill>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Speak to God – it is easy to forget about God because we don’t see him with our eyes or feel him with out hands.</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51</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Ecclesiastes 12:1 challenges us to remember our Creator in the days of our youth. We need</a:t>
            </a:r>
            <a:r>
              <a:rPr lang="en-US" baseline="0" dirty="0" smtClean="0"/>
              <a:t> to discipline ourselves to keep turning towards God in prayer.</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52</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back at some of the</a:t>
            </a:r>
            <a:r>
              <a:rPr lang="en-US" baseline="0" dirty="0" smtClean="0"/>
              <a:t> highlights from my trip you can see how with some discipline there are opportunities to connect with God: When we see the beauty of creation we can praise God for what he has made…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53</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tuck into incredible meals we can say a prayer of thanks for what God has provided for us!</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54</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see beautiful creatures in the sky or on land or in the sea we can thank God for making them for his glory and our enjoyment.</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55</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are with family who don’t have a relationship with God we can pray that God will make himself know to them.</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56</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visit interesting places with a spiritual connection we can remember that life is not just about living on earth but in eternity!</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57</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Read the Bible – a second way to guard our heart is to read what God has written</a:t>
            </a:r>
            <a:r>
              <a:rPr lang="en-US" baseline="0" dirty="0" smtClean="0"/>
              <a:t> in his word.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58</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all, the Bible is God’s love letter to us and when we read it we experience his love!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59</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Stayed with my sister in</a:t>
            </a:r>
            <a:r>
              <a:rPr lang="en-US" baseline="0" dirty="0" smtClean="0"/>
              <a:t> her quaint home.</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6</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Hang with Believers – a third way to guard our heart is to find other believers and spend time with them.</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60</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highlights of my trip was spending time with a friend that I grew</a:t>
            </a:r>
            <a:r>
              <a:rPr lang="en-US" baseline="0" dirty="0" smtClean="0"/>
              <a:t> up with, Arnold, and we could chat about what God is doing in our lives – we are both serving God as pastors at the moment.</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61</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friends who can encourage us and help</a:t>
            </a:r>
            <a:r>
              <a:rPr lang="en-US" baseline="0" dirty="0" smtClean="0"/>
              <a:t> us stay close to God!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62</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Run from Temptation – a fourth way to guard our heart is to flee from temptation – especially when times are good</a:t>
            </a:r>
            <a:r>
              <a:rPr lang="en-US" baseline="0" dirty="0" smtClean="0"/>
              <a:t> we may be tempted to do things that are not glorifying to God.</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63</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has promised (1 Corinthians 10:13) to provide a way out when we are faced</a:t>
            </a:r>
            <a:r>
              <a:rPr lang="en-US" baseline="0" dirty="0" smtClean="0"/>
              <a:t> with temptation!</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64</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So, guard your heart – like a Ninja!</a:t>
            </a:r>
            <a:endParaRPr lang="en-ZA" b="0" dirty="0">
              <a:latin typeface="Calibri"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hangingPunct="1"/>
            <a:fld id="{88368127-60A0-6B4D-8FB1-A4275F1859B7}" type="slidenum">
              <a:rPr lang="en-ZA" sz="1200">
                <a:solidFill>
                  <a:prstClr val="black"/>
                </a:solidFill>
                <a:latin typeface="Calibri" charset="0"/>
              </a:rPr>
              <a:pPr eaLnBrk="1" hangingPunct="1"/>
              <a:t>65</a:t>
            </a:fld>
            <a:endParaRPr lang="en-ZA" sz="1200">
              <a:solidFill>
                <a:prstClr val="black"/>
              </a:solidFill>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pray that God will help</a:t>
            </a:r>
            <a:r>
              <a:rPr lang="en-US" baseline="0" dirty="0" smtClean="0"/>
              <a:t> us guard our hearts!</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66</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everywhere we looked there was the most amazing coastal scenery that we have ever</a:t>
            </a:r>
            <a:r>
              <a:rPr lang="en-US" baseline="0" dirty="0" smtClean="0"/>
              <a:t> seen…</a:t>
            </a:r>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7</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8</a:t>
            </a:fld>
            <a:endParaRPr lang="en-US"/>
          </a:p>
        </p:txBody>
      </p:sp>
    </p:spTree>
    <p:extLst>
      <p:ext uri="{BB962C8B-B14F-4D97-AF65-F5344CB8AC3E}">
        <p14:creationId xmlns:p14="http://schemas.microsoft.com/office/powerpoint/2010/main" val="29361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3D4F5-86DE-9E40-819B-1865E8F613EB}" type="slidenum">
              <a:rPr lang="en-US" smtClean="0"/>
              <a:t>9</a:t>
            </a:fld>
            <a:endParaRPr lang="en-US"/>
          </a:p>
        </p:txBody>
      </p:sp>
    </p:spTree>
    <p:extLst>
      <p:ext uri="{BB962C8B-B14F-4D97-AF65-F5344CB8AC3E}">
        <p14:creationId xmlns:p14="http://schemas.microsoft.com/office/powerpoint/2010/main" val="29361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16F76B-EAD2-CD41-9C76-EB38FF4E7919}"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341580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6F76B-EAD2-CD41-9C76-EB38FF4E7919}"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618034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6F76B-EAD2-CD41-9C76-EB38FF4E7919}"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313082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6F76B-EAD2-CD41-9C76-EB38FF4E7919}"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141228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16F76B-EAD2-CD41-9C76-EB38FF4E7919}"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843679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16F76B-EAD2-CD41-9C76-EB38FF4E7919}" type="datetimeFigureOut">
              <a:rPr lang="en-US" smtClean="0"/>
              <a:t>2014/05/29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169168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16F76B-EAD2-CD41-9C76-EB38FF4E7919}" type="datetimeFigureOut">
              <a:rPr lang="en-US" smtClean="0"/>
              <a:t>2014/05/29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64271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16F76B-EAD2-CD41-9C76-EB38FF4E7919}" type="datetimeFigureOut">
              <a:rPr lang="en-US" smtClean="0"/>
              <a:t>2014/05/29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206966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6F76B-EAD2-CD41-9C76-EB38FF4E7919}" type="datetimeFigureOut">
              <a:rPr lang="en-US" smtClean="0"/>
              <a:t>2014/05/29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313707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16F76B-EAD2-CD41-9C76-EB38FF4E7919}" type="datetimeFigureOut">
              <a:rPr lang="en-US" smtClean="0"/>
              <a:t>2014/05/29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303494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16F76B-EAD2-CD41-9C76-EB38FF4E7919}" type="datetimeFigureOut">
              <a:rPr lang="en-US" smtClean="0"/>
              <a:t>2014/05/29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64DC3-5549-BE4E-A4F1-2CA58B814957}" type="slidenum">
              <a:rPr lang="en-US" smtClean="0"/>
              <a:t>‹#›</a:t>
            </a:fld>
            <a:endParaRPr lang="en-US"/>
          </a:p>
        </p:txBody>
      </p:sp>
    </p:spTree>
    <p:extLst>
      <p:ext uri="{BB962C8B-B14F-4D97-AF65-F5344CB8AC3E}">
        <p14:creationId xmlns:p14="http://schemas.microsoft.com/office/powerpoint/2010/main" val="41140655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6F76B-EAD2-CD41-9C76-EB38FF4E7919}" type="datetimeFigureOut">
              <a:rPr lang="en-US" smtClean="0"/>
              <a:t>2014/05/29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64DC3-5549-BE4E-A4F1-2CA58B814957}" type="slidenum">
              <a:rPr lang="en-US" smtClean="0"/>
              <a:t>‹#›</a:t>
            </a:fld>
            <a:endParaRPr lang="en-US"/>
          </a:p>
        </p:txBody>
      </p:sp>
    </p:spTree>
    <p:extLst>
      <p:ext uri="{BB962C8B-B14F-4D97-AF65-F5344CB8AC3E}">
        <p14:creationId xmlns:p14="http://schemas.microsoft.com/office/powerpoint/2010/main" val="343859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42944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85622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76686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71008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45067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45655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54084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43437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1546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33674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3799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00559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13622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33876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39103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82299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52093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00972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60095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27588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66828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39743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63616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60098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87683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361546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37174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95284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63293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67874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87929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68938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85846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64754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41167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67216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418565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68959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73820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19748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6846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40543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96147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35013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056271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93425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083754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007136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596109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329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989348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79342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508212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219103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27599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16851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57157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55416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70546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556301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210079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222302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08370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268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2842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44226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1958</TotalTime>
  <Words>986</Words>
  <Application>Microsoft Macintosh PowerPoint</Application>
  <PresentationFormat>On-screen Show (4:3)</PresentationFormat>
  <Paragraphs>126</Paragraphs>
  <Slides>66</Slides>
  <Notes>66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102</cp:revision>
  <dcterms:created xsi:type="dcterms:W3CDTF">2014-01-23T07:44:20Z</dcterms:created>
  <dcterms:modified xsi:type="dcterms:W3CDTF">2014-05-29T12:49:50Z</dcterms:modified>
</cp:coreProperties>
</file>