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60" r:id="rId3"/>
    <p:sldId id="261" r:id="rId4"/>
    <p:sldId id="262" r:id="rId5"/>
    <p:sldId id="263" r:id="rId6"/>
    <p:sldId id="264" r:id="rId7"/>
    <p:sldId id="266" r:id="rId8"/>
    <p:sldId id="268" r:id="rId9"/>
    <p:sldId id="269" r:id="rId10"/>
    <p:sldId id="271" r:id="rId11"/>
    <p:sldId id="273" r:id="rId12"/>
    <p:sldId id="275" r:id="rId13"/>
    <p:sldId id="276" r:id="rId14"/>
    <p:sldId id="277" r:id="rId15"/>
    <p:sldId id="278" r:id="rId16"/>
    <p:sldId id="279" r:id="rId17"/>
    <p:sldId id="280" r:id="rId18"/>
    <p:sldId id="282" r:id="rId19"/>
    <p:sldId id="283" r:id="rId20"/>
    <p:sldId id="284" r:id="rId21"/>
    <p:sldId id="286" r:id="rId22"/>
    <p:sldId id="288" r:id="rId23"/>
    <p:sldId id="290" r:id="rId24"/>
    <p:sldId id="291" r:id="rId25"/>
    <p:sldId id="293" r:id="rId26"/>
    <p:sldId id="295" r:id="rId27"/>
    <p:sldId id="296" r:id="rId28"/>
    <p:sldId id="299" r:id="rId29"/>
    <p:sldId id="300" r:id="rId30"/>
    <p:sldId id="305" r:id="rId31"/>
    <p:sldId id="306" r:id="rId32"/>
    <p:sldId id="309" r:id="rId33"/>
    <p:sldId id="310" r:id="rId34"/>
    <p:sldId id="311" r:id="rId35"/>
    <p:sldId id="312" r:id="rId36"/>
    <p:sldId id="313" r:id="rId37"/>
    <p:sldId id="314" r:id="rId38"/>
    <p:sldId id="318" r:id="rId39"/>
    <p:sldId id="320" r:id="rId40"/>
    <p:sldId id="321" r:id="rId41"/>
    <p:sldId id="323" r:id="rId42"/>
    <p:sldId id="328" r:id="rId43"/>
    <p:sldId id="331" r:id="rId4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1" d="100"/>
          <a:sy n="61" d="100"/>
        </p:scale>
        <p:origin x="-206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esProps" Target="presProps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49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7A414-03E5-034E-9C2B-0134DDAD3F5E}" type="datetimeFigureOut">
              <a:rPr lang="en-US" smtClean="0"/>
              <a:t>2014/08/16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9EB5D-E934-1545-87D6-7A5C26A31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466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7A414-03E5-034E-9C2B-0134DDAD3F5E}" type="datetimeFigureOut">
              <a:rPr lang="en-US" smtClean="0"/>
              <a:t>2014/08/16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9EB5D-E934-1545-87D6-7A5C26A31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028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7A414-03E5-034E-9C2B-0134DDAD3F5E}" type="datetimeFigureOut">
              <a:rPr lang="en-US" smtClean="0"/>
              <a:t>2014/08/16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9EB5D-E934-1545-87D6-7A5C26A31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167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7A414-03E5-034E-9C2B-0134DDAD3F5E}" type="datetimeFigureOut">
              <a:rPr lang="en-US" smtClean="0"/>
              <a:t>2014/08/16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9EB5D-E934-1545-87D6-7A5C26A31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354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7A414-03E5-034E-9C2B-0134DDAD3F5E}" type="datetimeFigureOut">
              <a:rPr lang="en-US" smtClean="0"/>
              <a:t>2014/08/16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9EB5D-E934-1545-87D6-7A5C26A31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219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7A414-03E5-034E-9C2B-0134DDAD3F5E}" type="datetimeFigureOut">
              <a:rPr lang="en-US" smtClean="0"/>
              <a:t>2014/08/16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9EB5D-E934-1545-87D6-7A5C26A31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562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7A414-03E5-034E-9C2B-0134DDAD3F5E}" type="datetimeFigureOut">
              <a:rPr lang="en-US" smtClean="0"/>
              <a:t>2014/08/16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9EB5D-E934-1545-87D6-7A5C26A31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210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7A414-03E5-034E-9C2B-0134DDAD3F5E}" type="datetimeFigureOut">
              <a:rPr lang="en-US" smtClean="0"/>
              <a:t>2014/08/16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9EB5D-E934-1545-87D6-7A5C26A31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966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7A414-03E5-034E-9C2B-0134DDAD3F5E}" type="datetimeFigureOut">
              <a:rPr lang="en-US" smtClean="0"/>
              <a:t>2014/08/16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9EB5D-E934-1545-87D6-7A5C26A31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218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7A414-03E5-034E-9C2B-0134DDAD3F5E}" type="datetimeFigureOut">
              <a:rPr lang="en-US" smtClean="0"/>
              <a:t>2014/08/16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9EB5D-E934-1545-87D6-7A5C26A31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989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7A414-03E5-034E-9C2B-0134DDAD3F5E}" type="datetimeFigureOut">
              <a:rPr lang="en-US" smtClean="0"/>
              <a:t>2014/08/16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9EB5D-E934-1545-87D6-7A5C26A31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498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47A414-03E5-034E-9C2B-0134DDAD3F5E}" type="datetimeFigureOut">
              <a:rPr lang="en-US" smtClean="0"/>
              <a:t>2014/08/16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A9EB5D-E934-1545-87D6-7A5C26A31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581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file://localhost/Users/marktittley/Desktop/Facebook/IMG_0001.jpg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Relationship Id="rId3" Type="http://schemas.openxmlformats.org/officeDocument/2006/relationships/image" Target="file://localhost/Users/marktittley/Desktop/Facebook/IMG_0093.jpg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Relationship Id="rId3" Type="http://schemas.openxmlformats.org/officeDocument/2006/relationships/image" Target="file://localhost/Users/marktittley/Desktop/Facebook/IMG_0096.JPG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Relationship Id="rId3" Type="http://schemas.openxmlformats.org/officeDocument/2006/relationships/image" Target="file://localhost/Users/marktittley/Desktop/Facebook/IMG_0102.JPG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Relationship Id="rId3" Type="http://schemas.openxmlformats.org/officeDocument/2006/relationships/image" Target="file://localhost/Users/marktittley/Desktop/Facebook/IMG_0108.JPG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Relationship Id="rId3" Type="http://schemas.openxmlformats.org/officeDocument/2006/relationships/image" Target="file://localhost/Users/marktittley/Desktop/Facebook/IMG_0109.JPG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Relationship Id="rId3" Type="http://schemas.openxmlformats.org/officeDocument/2006/relationships/image" Target="file://localhost/Users/marktittley/Desktop/Facebook/IMG_0112.JPG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Relationship Id="rId3" Type="http://schemas.openxmlformats.org/officeDocument/2006/relationships/image" Target="file://localhost/Users/marktittley/Desktop/Facebook/IMG_0115.JPG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Relationship Id="rId3" Type="http://schemas.openxmlformats.org/officeDocument/2006/relationships/image" Target="file://localhost/Users/marktittley/Desktop/Facebook/IMG_0117.JPG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Relationship Id="rId3" Type="http://schemas.openxmlformats.org/officeDocument/2006/relationships/image" Target="file://localhost/Users/marktittley/Desktop/Facebook/IMG_0121.jpg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Relationship Id="rId3" Type="http://schemas.openxmlformats.org/officeDocument/2006/relationships/image" Target="file://localhost/Users/marktittley/Desktop/Facebook/IMG_0122.JP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Relationship Id="rId3" Type="http://schemas.openxmlformats.org/officeDocument/2006/relationships/image" Target="file://localhost/Users/marktittley/Desktop/Facebook/IMG_0058.jpg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G"/><Relationship Id="rId3" Type="http://schemas.openxmlformats.org/officeDocument/2006/relationships/image" Target="file://localhost/Users/marktittley/Desktop/Facebook/IMG_0123.JPG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g"/><Relationship Id="rId3" Type="http://schemas.openxmlformats.org/officeDocument/2006/relationships/image" Target="file://localhost/Users/marktittley/Desktop/Facebook/IMG_0125.jpg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G"/><Relationship Id="rId3" Type="http://schemas.openxmlformats.org/officeDocument/2006/relationships/image" Target="file://localhost/Users/marktittley/Desktop/Facebook/IMG_0131.JPG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G"/><Relationship Id="rId3" Type="http://schemas.openxmlformats.org/officeDocument/2006/relationships/image" Target="file://localhost/Users/marktittley/Desktop/Facebook/IMG_0135.JPG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G"/><Relationship Id="rId3" Type="http://schemas.openxmlformats.org/officeDocument/2006/relationships/image" Target="file://localhost/Users/marktittley/Desktop/Facebook/IMG_0153.JPG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g"/><Relationship Id="rId3" Type="http://schemas.openxmlformats.org/officeDocument/2006/relationships/image" Target="file://localhost/Users/marktittley/Desktop/Facebook/IMG_0160.jpg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G"/><Relationship Id="rId3" Type="http://schemas.openxmlformats.org/officeDocument/2006/relationships/image" Target="file://localhost/Users/marktittley/Desktop/Facebook/IMG_0163.JPG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G"/><Relationship Id="rId3" Type="http://schemas.openxmlformats.org/officeDocument/2006/relationships/image" Target="file://localhost/Users/marktittley/Desktop/Facebook/IMG_0166.JPG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G"/><Relationship Id="rId3" Type="http://schemas.openxmlformats.org/officeDocument/2006/relationships/image" Target="file://localhost/Users/marktittley/Desktop/Facebook/IMG_0177.JPG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JPG"/><Relationship Id="rId3" Type="http://schemas.openxmlformats.org/officeDocument/2006/relationships/image" Target="file://localhost/Users/marktittley/Desktop/Facebook/IMG_0179.JP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Relationship Id="rId3" Type="http://schemas.openxmlformats.org/officeDocument/2006/relationships/image" Target="file://localhost/Users/marktittley/Desktop/Facebook/IMG_0061.jpg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JPG"/><Relationship Id="rId3" Type="http://schemas.openxmlformats.org/officeDocument/2006/relationships/image" Target="file://localhost/Users/marktittley/Desktop/Facebook/IMG_0188.JPG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JPG"/><Relationship Id="rId3" Type="http://schemas.openxmlformats.org/officeDocument/2006/relationships/image" Target="file://localhost/Users/marktittley/Desktop/Facebook/IMG_0191.JPG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JPG"/><Relationship Id="rId3" Type="http://schemas.openxmlformats.org/officeDocument/2006/relationships/image" Target="file://localhost/Users/marktittley/Desktop/Facebook/IMG_0196.JPG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JPG"/><Relationship Id="rId3" Type="http://schemas.openxmlformats.org/officeDocument/2006/relationships/image" Target="file://localhost/Users/marktittley/Desktop/Facebook/IMG_0198.JPG" TargetMode="Externa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JPG"/><Relationship Id="rId3" Type="http://schemas.openxmlformats.org/officeDocument/2006/relationships/image" Target="file://localhost/Users/marktittley/Desktop/Facebook/IMG_0199.JPG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JPG"/><Relationship Id="rId3" Type="http://schemas.openxmlformats.org/officeDocument/2006/relationships/image" Target="file://localhost/Users/marktittley/Desktop/Facebook/IMG_0202.JPG" TargetMode="Externa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JPG"/><Relationship Id="rId3" Type="http://schemas.openxmlformats.org/officeDocument/2006/relationships/image" Target="file://localhost/Users/marktittley/Desktop/Facebook/IMG_0206.JPG" TargetMode="Externa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JPG"/><Relationship Id="rId3" Type="http://schemas.openxmlformats.org/officeDocument/2006/relationships/image" Target="file://localhost/Users/marktittley/Desktop/Facebook/IMG_0208.JPG" TargetMode="Externa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JPG"/><Relationship Id="rId3" Type="http://schemas.openxmlformats.org/officeDocument/2006/relationships/image" Target="file://localhost/Users/marktittley/Desktop/Facebook/IMG_0217.JPG" TargetMode="Externa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JPG"/><Relationship Id="rId3" Type="http://schemas.openxmlformats.org/officeDocument/2006/relationships/image" Target="file://localhost/Users/marktittley/Desktop/Facebook/IMG_0219.JPG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Relationship Id="rId3" Type="http://schemas.openxmlformats.org/officeDocument/2006/relationships/image" Target="file://localhost/Users/marktittley/Desktop/Facebook/IMG_0062.jpg" TargetMode="Externa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.JPG"/><Relationship Id="rId3" Type="http://schemas.openxmlformats.org/officeDocument/2006/relationships/image" Target="file://localhost/Users/marktittley/Desktop/Facebook/IMG_0220.JPG" TargetMode="Externa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jpg"/><Relationship Id="rId3" Type="http://schemas.openxmlformats.org/officeDocument/2006/relationships/image" Target="file://localhost/Users/marktittley/Desktop/Facebook/IMG_0231.jpg" TargetMode="Externa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2.JPG"/><Relationship Id="rId3" Type="http://schemas.openxmlformats.org/officeDocument/2006/relationships/image" Target="file://localhost/Users/marktittley/Desktop/Facebook/IMG_0243.JPG" TargetMode="Externa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3.JPG"/><Relationship Id="rId3" Type="http://schemas.openxmlformats.org/officeDocument/2006/relationships/image" Target="file://localhost/Users/marktittley/Desktop/Facebook/IMG_0254.JPG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Relationship Id="rId3" Type="http://schemas.openxmlformats.org/officeDocument/2006/relationships/image" Target="file://localhost/Users/marktittley/Desktop/Facebook/IMG_0070.jpg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Relationship Id="rId3" Type="http://schemas.openxmlformats.org/officeDocument/2006/relationships/image" Target="file://localhost/Users/marktittley/Desktop/Facebook/IMG_0082.jpg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Relationship Id="rId3" Type="http://schemas.openxmlformats.org/officeDocument/2006/relationships/image" Target="file://localhost/Users/marktittley/Desktop/Facebook/IMG_0086.jpg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Relationship Id="rId3" Type="http://schemas.openxmlformats.org/officeDocument/2006/relationships/image" Target="file://localhost/Users/marktittley/Desktop/Facebook/IMG_0090.jpg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Relationship Id="rId3" Type="http://schemas.openxmlformats.org/officeDocument/2006/relationships/image" Target="file://localhost/Users/marktittley/Desktop/Facebook/IMG_0091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001.jpg" descr="/Users/marktittley/Desktop/Facebook/IMG_0001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918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093.jpg" descr="/Users/marktittley/Desktop/Facebook/IMG_0093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2783" y="-7151"/>
            <a:ext cx="10349566" cy="6882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952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096.JPG" descr="/Users/marktittley/Desktop/Facebook/IMG_0096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5207"/>
            <a:ext cx="10392622" cy="6928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084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102.JPG" descr="/Users/marktittley/Desktop/Facebook/IMG_0102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1678" y="-49559"/>
            <a:ext cx="10435678" cy="6957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873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108.JPG" descr="/Users/marktittley/Desktop/Facebook/IMG_0108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1783"/>
            <a:ext cx="10952348" cy="7301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367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109.JPG" descr="/Users/marktittley/Desktop/Facebook/IMG_0109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116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112.JPG" descr="/Users/marktittley/Desktop/Facebook/IMG_0112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6534" y="-150023"/>
            <a:ext cx="10737068" cy="7158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03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115.JPG" descr="/Users/marktittley/Desktop/Facebook/IMG_0115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710"/>
            <a:ext cx="10349566" cy="689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364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117.JPG" descr="/Users/marktittley/Desktop/Facebook/IMG_0117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5566" y="-20855"/>
            <a:ext cx="10349566" cy="689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675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121.jpg" descr="/Users/marktittley/Desktop/Facebook/IMG_0121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037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122.JPG" descr="/Users/marktittley/Desktop/Facebook/IMG_0122.JPG"/>
          <p:cNvPicPr>
            <a:picLocks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1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943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058.jpg" descr="/Users/marktittley/Desktop/Facebook/IMG_0058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1255" y="-6503"/>
            <a:ext cx="10306510" cy="6871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368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123.JPG" descr="/Users/marktittley/Desktop/Facebook/IMG_0123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1255" y="-6503"/>
            <a:ext cx="10306510" cy="6871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918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125.jpg" descr="/Users/marktittley/Desktop/Facebook/IMG_0125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439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131.JPG" descr="/Users/marktittley/Desktop/Facebook/IMG_0131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2783" y="-20855"/>
            <a:ext cx="10349566" cy="689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657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135.JPG" descr="/Users/marktittley/Desktop/Facebook/IMG_0135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8199" y="22201"/>
            <a:ext cx="10220398" cy="6813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633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153.JPG" descr="/Users/marktittley/Desktop/Facebook/IMG_0153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74218" cy="6849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340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160.jpg" descr="/Users/marktittley/Desktop/Facebook/IMG_0160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581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163.JPG" descr="/Users/marktittley/Desktop/Facebook/IMG_0163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1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318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166.JPG" descr="/Users/marktittley/Desktop/Facebook/IMG_0166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2783" y="-20855"/>
            <a:ext cx="10349566" cy="689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578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177.JPG" descr="/Users/marktittley/Desktop/Facebook/IMG_0177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503"/>
            <a:ext cx="10306510" cy="6871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33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179.JPG" descr="/Users/marktittley/Desktop/Facebook/IMG_0179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1392" y="-49559"/>
            <a:ext cx="10435678" cy="6957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807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061.jpg" descr="/Users/marktittley/Desktop/Facebook/IMG_0061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016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188.JPG" descr="/Users/marktittley/Desktop/Facebook/IMG_0188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177342" cy="6784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611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191.JPG" descr="/Users/marktittley/Desktop/Facebook/IMG_0191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30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677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196.JPG" descr="/Users/marktittley/Desktop/Facebook/IMG_0196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3902" y="24412"/>
            <a:ext cx="10607902" cy="682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19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198.JPG" descr="/Users/marktittley/Desktop/Facebook/IMG_0198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8622" y="-35207"/>
            <a:ext cx="10392622" cy="6928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972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199.JPG" descr="/Users/marktittley/Desktop/Facebook/IMG_0199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8199" y="0"/>
            <a:ext cx="10220398" cy="6813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489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202.JPG" descr="/Users/marktittley/Desktop/Facebook/IMG_0202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2783" y="-20855"/>
            <a:ext cx="10349566" cy="689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747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206.JPG" descr="/Users/marktittley/Desktop/Facebook/IMG_0206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3385" y="0"/>
            <a:ext cx="105507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675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208.JPG" descr="/Users/marktittley/Desktop/Facebook/IMG_0208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0423" y="-19051"/>
            <a:ext cx="10564846" cy="6893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414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217.JPG" descr="/Users/marktittley/Desktop/Facebook/IMG_0217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1255" y="-6503"/>
            <a:ext cx="10306510" cy="6871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307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219.JPG" descr="/Users/marktittley/Desktop/Facebook/IMG_0219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1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107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062.jpg" descr="/Users/marktittley/Desktop/Facebook/IMG_0062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001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220.JPG" descr="/Users/marktittley/Desktop/Facebook/IMG_0220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333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231.jpg" descr="/Users/marktittley/Desktop/Facebook/IMG_0231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668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243.JPG" descr="/Users/marktittley/Desktop/Facebook/IMG_0243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678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794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254.JPG" descr="/Users/marktittley/Desktop/Facebook/IMG_0254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1255" y="7165"/>
            <a:ext cx="10306510" cy="6853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645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070.jpg" descr="/Users/marktittley/Desktop/Facebook/IMG_0070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6637" y="-10091"/>
            <a:ext cx="10317274" cy="6878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209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082.jpg" descr="/Users/marktittley/Desktop/Facebook/IMG_0082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6637" y="-10091"/>
            <a:ext cx="10317274" cy="6878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730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086.jpg" descr="/Users/marktittley/Desktop/Facebook/IMG_0086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1255" y="-6503"/>
            <a:ext cx="10306510" cy="6871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045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090.jpg" descr="/Users/marktittley/Desktop/Facebook/IMG_0090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1255" y="-6503"/>
            <a:ext cx="10306510" cy="6871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515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091.jpg" descr="/Users/marktittley/Desktop/Facebook/IMG_0091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033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Macintosh PowerPoint</Application>
  <PresentationFormat>On-screen Show (4:3)</PresentationFormat>
  <Paragraphs>0</Paragraphs>
  <Slides>43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mark@hispeoplejoburg.org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Tittley</dc:creator>
  <cp:lastModifiedBy>Mark Tittley</cp:lastModifiedBy>
  <cp:revision>3</cp:revision>
  <dcterms:created xsi:type="dcterms:W3CDTF">2014-08-16T10:16:03Z</dcterms:created>
  <dcterms:modified xsi:type="dcterms:W3CDTF">2014-08-16T10:36:50Z</dcterms:modified>
</cp:coreProperties>
</file>