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26"/>
  </p:notesMasterIdLst>
  <p:sldIdLst>
    <p:sldId id="566" r:id="rId3"/>
    <p:sldId id="634" r:id="rId4"/>
    <p:sldId id="632" r:id="rId5"/>
    <p:sldId id="635" r:id="rId6"/>
    <p:sldId id="664" r:id="rId7"/>
    <p:sldId id="648" r:id="rId8"/>
    <p:sldId id="649" r:id="rId9"/>
    <p:sldId id="650" r:id="rId10"/>
    <p:sldId id="651" r:id="rId11"/>
    <p:sldId id="652" r:id="rId12"/>
    <p:sldId id="653" r:id="rId13"/>
    <p:sldId id="654" r:id="rId14"/>
    <p:sldId id="655" r:id="rId15"/>
    <p:sldId id="656" r:id="rId16"/>
    <p:sldId id="647" r:id="rId17"/>
    <p:sldId id="599" r:id="rId18"/>
    <p:sldId id="659" r:id="rId19"/>
    <p:sldId id="665" r:id="rId20"/>
    <p:sldId id="658" r:id="rId21"/>
    <p:sldId id="662" r:id="rId22"/>
    <p:sldId id="592" r:id="rId23"/>
    <p:sldId id="631" r:id="rId24"/>
    <p:sldId id="66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02C"/>
    <a:srgbClr val="D29703"/>
    <a:srgbClr val="20DF33"/>
    <a:srgbClr val="1DA319"/>
    <a:srgbClr val="1EAC16"/>
    <a:srgbClr val="1EB31D"/>
    <a:srgbClr val="2B880F"/>
    <a:srgbClr val="1FCC32"/>
    <a:srgbClr val="1FC62B"/>
    <a:srgbClr val="21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9" autoAdjust="0"/>
  </p:normalViewPr>
  <p:slideViewPr>
    <p:cSldViewPr snapToGrid="0" snapToObjects="1">
      <p:cViewPr>
        <p:scale>
          <a:sx n="63" d="100"/>
          <a:sy n="63" d="100"/>
        </p:scale>
        <p:origin x="-448" y="-360"/>
      </p:cViewPr>
      <p:guideLst>
        <p:guide orient="horz" pos="2095"/>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Gospel Friday</a:t>
            </a:r>
            <a:r>
              <a:rPr lang="en-US" baseline="0" dirty="0" smtClean="0"/>
              <a:t>. </a:t>
            </a:r>
            <a:r>
              <a:rPr lang="en-US" dirty="0" smtClean="0"/>
              <a:t>This series is based on a DVD curriculum from Dare2Share</a:t>
            </a:r>
            <a:r>
              <a:rPr lang="en-US" baseline="0" dirty="0" smtClean="0"/>
              <a:t> and is available for purchase from their website: https://store.dare2share.org/products/gospel-journey-adventure</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2</a:t>
            </a:r>
            <a:r>
              <a:rPr lang="en-US" baseline="30000" dirty="0" smtClean="0"/>
              <a:t>nd</a:t>
            </a:r>
            <a:r>
              <a:rPr lang="en-US" dirty="0" smtClean="0"/>
              <a:t> June</a:t>
            </a:r>
            <a:r>
              <a:rPr lang="en-US" baseline="0" dirty="0" smtClean="0"/>
              <a:t> </a:t>
            </a:r>
            <a:r>
              <a:rPr lang="en-US" dirty="0" smtClean="0"/>
              <a:t>we answer the question: Is Everyone Saved?</a:t>
            </a:r>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87481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9th June we answer the question: Is life Forever?</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36918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16</a:t>
            </a:r>
            <a:r>
              <a:rPr lang="en-US" baseline="30000" dirty="0" smtClean="0"/>
              <a:t>th</a:t>
            </a:r>
            <a:r>
              <a:rPr lang="en-US" dirty="0" smtClean="0"/>
              <a:t> June we have an outing to Soweto during the day.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315549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23rd June we answer the question: What Can I Do?</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315393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30</a:t>
            </a:r>
            <a:r>
              <a:rPr lang="en-US" baseline="30000" dirty="0" smtClean="0"/>
              <a:t>th</a:t>
            </a:r>
            <a:r>
              <a:rPr lang="en-US" dirty="0" smtClean="0"/>
              <a:t> June we end the term</a:t>
            </a:r>
            <a:r>
              <a:rPr lang="en-US" baseline="0" dirty="0" smtClean="0"/>
              <a:t> with a Party Night</a:t>
            </a:r>
            <a:r>
              <a:rPr lang="en-US" dirty="0" smtClean="0"/>
              <a: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179524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mornings we are presenting The Shine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15</a:t>
            </a:fld>
            <a:endParaRPr lang="en-US"/>
          </a:p>
        </p:txBody>
      </p:sp>
    </p:spTree>
    <p:extLst>
      <p:ext uri="{BB962C8B-B14F-4D97-AF65-F5344CB8AC3E}">
        <p14:creationId xmlns:p14="http://schemas.microsoft.com/office/powerpoint/2010/main" val="251940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Tonight is week 1 of our Gospel Journey.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Share: What adventure do you want to go </a:t>
            </a:r>
            <a:r>
              <a:rPr lang="en-US" sz="1200" kern="1200" dirty="0" err="1" smtClean="0">
                <a:solidFill>
                  <a:schemeClr val="tx1"/>
                </a:solidFill>
                <a:latin typeface="+mn-lt"/>
                <a:ea typeface="+mn-ea"/>
                <a:cs typeface="+mn-cs"/>
              </a:rPr>
              <a:t>onin</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life? What is the most extreme thing you have ever done in life?</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video starts after this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Session 1 of the Gospel Journey DVD series. Length: 17 minutes. To get a taste of the series, you can download a low</a:t>
            </a:r>
            <a:r>
              <a:rPr lang="en-US" sz="1200" kern="1200" baseline="0" dirty="0" smtClean="0">
                <a:solidFill>
                  <a:schemeClr val="tx1"/>
                </a:solidFill>
                <a:effectLst/>
                <a:latin typeface="+mn-lt"/>
                <a:ea typeface="+mn-ea"/>
                <a:cs typeface="+mn-cs"/>
              </a:rPr>
              <a:t> resolution version of the video for the first week of the Gospel Journey DVD series from: http://</a:t>
            </a:r>
            <a:r>
              <a:rPr lang="en-US" sz="1200" kern="1200" baseline="0" dirty="0" err="1" smtClean="0">
                <a:solidFill>
                  <a:schemeClr val="tx1"/>
                </a:solidFill>
                <a:effectLst/>
                <a:latin typeface="+mn-lt"/>
                <a:ea typeface="+mn-ea"/>
                <a:cs typeface="+mn-cs"/>
              </a:rPr>
              <a:t>bit.ly</a:t>
            </a:r>
            <a:r>
              <a:rPr lang="en-US" sz="1200" kern="1200" baseline="0" dirty="0" smtClean="0">
                <a:solidFill>
                  <a:schemeClr val="tx1"/>
                </a:solidFill>
                <a:effectLst/>
                <a:latin typeface="+mn-lt"/>
                <a:ea typeface="+mn-ea"/>
                <a:cs typeface="+mn-cs"/>
              </a:rPr>
              <a:t>/GospelVideo1</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Groups: </a:t>
            </a:r>
            <a:r>
              <a:rPr lang="en-ZA" sz="1200" kern="1200" dirty="0" smtClean="0">
                <a:solidFill>
                  <a:schemeClr val="tx1"/>
                </a:solidFill>
                <a:effectLst/>
                <a:latin typeface="+mn-lt"/>
                <a:ea typeface="+mn-ea"/>
                <a:cs typeface="+mn-cs"/>
              </a:rPr>
              <a:t>(1) Which part of the GOSPEL message stood out to you as you watched the video? </a:t>
            </a:r>
            <a:r>
              <a:rPr lang="en-US" sz="1200" kern="1200" dirty="0" smtClean="0">
                <a:solidFill>
                  <a:schemeClr val="tx1"/>
                </a:solidFill>
                <a:effectLst/>
                <a:latin typeface="+mn-lt"/>
                <a:ea typeface="+mn-ea"/>
                <a:cs typeface="+mn-cs"/>
              </a:rPr>
              <a:t>God created us to be with him. Our sins separate us from God. Sins cannot be erased by good deeds. Paying the price for sin, Jesus died and rose again. Everyone who trusts in him alone has eternal life. Life with Jesus starts now and lasts forever. (2) Read Luke 18:9-13 and answer these questions: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did the Pharisee depend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for salvation?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did the tax collector depend on? How can we show we are not religious? How can we show we are in a relationship with God? (3) Pray for each other to have a relationship with God.</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Next Friday there is no Youth because we are hosting the Lead The Cause weekend and those who are registered will be part of the experience.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Sunday mornings we are presenting The Shine Series.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293674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It is time for refreshments.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start Term 2 let’s preview what this term is all about</a:t>
            </a:r>
            <a:r>
              <a:rPr lang="mr-IN" dirty="0" smtClean="0"/>
              <a: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23842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a Preview of our Gospel Friday series.</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there is no Youth because we are hosting the Lead The Cause weekend and those who are registered will be part of the experience.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5</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5</a:t>
            </a:r>
            <a:r>
              <a:rPr lang="en-US" baseline="30000" dirty="0" smtClean="0"/>
              <a:t>th</a:t>
            </a:r>
            <a:r>
              <a:rPr lang="en-US" dirty="0" smtClean="0"/>
              <a:t> May we answer the question: What Did God Do?</a:t>
            </a:r>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92905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12th May we answer the question: What Did Our Sin Do?</a:t>
            </a:r>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199188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19th May we answer the question: Can I Erase My Sins?</a:t>
            </a:r>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158998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26th May we answer the question: Who Ends Up Paying?</a:t>
            </a:r>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351564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F2F2-DF17-2749-9985-716EB0E57FD0}" type="datetimeFigureOut">
              <a:rPr lang="en-US" smtClean="0">
                <a:solidFill>
                  <a:prstClr val="black">
                    <a:tint val="75000"/>
                  </a:prstClr>
                </a:solidFill>
                <a:latin typeface="Calibri"/>
              </a:rPr>
              <a:pPr/>
              <a:t>17/04/22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22683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4870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15165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24519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3507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60511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5355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8256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56670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9023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2040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32827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02541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5293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6682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127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9571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923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9739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14776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01050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69774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9320</TotalTime>
  <Words>531</Words>
  <Application>Microsoft Macintosh PowerPoint</Application>
  <PresentationFormat>On-screen Show (4:3)</PresentationFormat>
  <Paragraphs>47</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612</cp:revision>
  <dcterms:created xsi:type="dcterms:W3CDTF">2014-06-20T13:14:19Z</dcterms:created>
  <dcterms:modified xsi:type="dcterms:W3CDTF">2017-04-22T07:30:34Z</dcterms:modified>
</cp:coreProperties>
</file>