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5" r:id="rId7"/>
    <p:sldId id="266" r:id="rId8"/>
    <p:sldId id="268" r:id="rId9"/>
    <p:sldId id="271" r:id="rId10"/>
    <p:sldId id="284" r:id="rId11"/>
    <p:sldId id="285" r:id="rId12"/>
    <p:sldId id="286" r:id="rId13"/>
    <p:sldId id="287" r:id="rId14"/>
    <p:sldId id="276" r:id="rId15"/>
    <p:sldId id="295" r:id="rId16"/>
    <p:sldId id="277" r:id="rId17"/>
    <p:sldId id="279" r:id="rId18"/>
    <p:sldId id="280" r:id="rId19"/>
    <p:sldId id="281" r:id="rId20"/>
    <p:sldId id="282" r:id="rId21"/>
    <p:sldId id="292" r:id="rId22"/>
    <p:sldId id="291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4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4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3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7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2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650D-076F-8849-AEF6-971F6FBED76E}" type="datetimeFigureOut">
              <a:rPr lang="en-US" smtClean="0"/>
              <a:t>17/04/22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5163-3179-104A-A76D-0E2284DDA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Facebook1/Gospel_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Facebook2/IMG_1474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Facebook2/IMG_1476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Facebook2/IMG_1477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Facebook2/IMG_1479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Facebook1/IMG_6141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Facebook1/IMG_6142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Facebook1/IMG_6144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Facebook1/IMG_6145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Facebook1/IMG_614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acebook1/IMG_6085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Facebook1/IMG_6148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Facebook2/IMG_1486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Facebook2/IMG_1488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Facebook1/IMG_6149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Facebook1/IMG_609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acebook1/IMG_6096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Facebook1/IMG_6100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Facebook1/IMG_6104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acebook1/IMG_6105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acebook1/IMG_6116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acebook1/IMG_612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spel_01.jpg" descr="/Users/marktittley/Desktop/_Facebook1/Gospel_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6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474.jpg" descr="/Users/marktittley/Desktop/_Facebook2/IMG_147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8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476.jpg" descr="/Users/marktittley/Desktop/_Facebook2/IMG_147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r="9265"/>
          <a:stretch/>
        </p:blipFill>
        <p:spPr>
          <a:xfrm>
            <a:off x="0" y="0"/>
            <a:ext cx="9144000" cy="68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6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477.jpg" descr="/Users/marktittley/Desktop/_Facebook2/IMG_147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83" y="1"/>
            <a:ext cx="9605966" cy="686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8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479.jpg" descr="/Users/marktittley/Desktop/_Facebook2/IMG_147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55" y="0"/>
            <a:ext cx="9874710" cy="686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4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spel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6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1.jpg" descr="/Users/marktittley/Desktop/_Facebook1/IMG_614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r="52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2.jpg" descr="/Users/marktittley/Desktop/_Facebook1/IMG_614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2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4.jpg" descr="/Users/marktittley/Desktop/_Facebook1/IMG_614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5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1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5.jpg" descr="/Users/marktittley/Desktop/_Facebook1/IMG_614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3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7.jpg" descr="/Users/marktittley/Desktop/_Facebook1/IMG_614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26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85.jpg" descr="/Users/marktittley/Desktop/_Facebook1/IMG_608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8"/>
          <a:stretch/>
        </p:blipFill>
        <p:spPr>
          <a:xfrm>
            <a:off x="0" y="0"/>
            <a:ext cx="9144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8.jpg" descr="/Users/marktittley/Desktop/_Facebook1/IMG_614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486.jpg" descr="/Users/marktittley/Desktop/_Facebook2/IMG_148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088" y="-10032"/>
            <a:ext cx="9835088" cy="68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6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488.jpg" descr="/Users/marktittley/Desktop/_Facebook2/IMG_148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48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49.jpg" descr="/Users/marktittley/Desktop/_Facebook1/IMG_614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91.jpg" descr="/Users/marktittley/Desktop/_Facebook1/IMG_609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r="7820"/>
          <a:stretch/>
        </p:blipFill>
        <p:spPr>
          <a:xfrm>
            <a:off x="1" y="0"/>
            <a:ext cx="9144000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0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096.jpg" descr="/Users/marktittley/Desktop/_Facebook1/IMG_609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2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00.jpg" descr="/Users/marktittley/Desktop/_Facebook1/IMG_610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r="9253"/>
          <a:stretch/>
        </p:blipFill>
        <p:spPr>
          <a:xfrm>
            <a:off x="0" y="0"/>
            <a:ext cx="9144000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2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04.jpg" descr="/Users/marktittley/Desktop/_Facebook1/IMG_610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05.jpg" descr="/Users/marktittley/Desktop/_Facebook1/IMG_610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16.jpg" descr="/Users/marktittley/Desktop/_Facebook1/IMG_611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6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127.jpg" descr="/Users/marktittley/Desktop/_Facebook1/IMG_612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r="8253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6</cp:revision>
  <dcterms:created xsi:type="dcterms:W3CDTF">2017-04-22T07:32:30Z</dcterms:created>
  <dcterms:modified xsi:type="dcterms:W3CDTF">2017-04-22T07:49:54Z</dcterms:modified>
</cp:coreProperties>
</file>