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3708" r:id="rId2"/>
  </p:sldMasterIdLst>
  <p:notesMasterIdLst>
    <p:notesMasterId r:id="rId16"/>
  </p:notesMasterIdLst>
  <p:sldIdLst>
    <p:sldId id="566" r:id="rId3"/>
    <p:sldId id="634" r:id="rId4"/>
    <p:sldId id="676" r:id="rId5"/>
    <p:sldId id="677" r:id="rId6"/>
    <p:sldId id="648" r:id="rId7"/>
    <p:sldId id="659" r:id="rId8"/>
    <p:sldId id="665" r:id="rId9"/>
    <p:sldId id="658" r:id="rId10"/>
    <p:sldId id="662" r:id="rId11"/>
    <p:sldId id="675" r:id="rId12"/>
    <p:sldId id="631" r:id="rId13"/>
    <p:sldId id="666" r:id="rId14"/>
    <p:sldId id="663"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002C"/>
    <a:srgbClr val="D29703"/>
    <a:srgbClr val="20DF33"/>
    <a:srgbClr val="1DA319"/>
    <a:srgbClr val="1EAC16"/>
    <a:srgbClr val="1EB31D"/>
    <a:srgbClr val="2B880F"/>
    <a:srgbClr val="1FCC32"/>
    <a:srgbClr val="1FC62B"/>
    <a:srgbClr val="21FFF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299" autoAdjust="0"/>
  </p:normalViewPr>
  <p:slideViewPr>
    <p:cSldViewPr snapToGrid="0" snapToObjects="1">
      <p:cViewPr>
        <p:scale>
          <a:sx n="63" d="100"/>
          <a:sy n="63" d="100"/>
        </p:scale>
        <p:origin x="-1440" y="-464"/>
      </p:cViewPr>
      <p:guideLst>
        <p:guide orient="horz" pos="2095"/>
        <p:guide pos="289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17/05/04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Gospel Friday</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1</a:t>
            </a:fld>
            <a:endParaRPr lang="en-US"/>
          </a:p>
        </p:txBody>
      </p:sp>
    </p:spTree>
    <p:extLst>
      <p:ext uri="{BB962C8B-B14F-4D97-AF65-F5344CB8AC3E}">
        <p14:creationId xmlns:p14="http://schemas.microsoft.com/office/powerpoint/2010/main" val="1374568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Wrap Up: </a:t>
            </a:r>
            <a:r>
              <a:rPr lang="en-US" sz="1200" kern="1200" dirty="0" smtClean="0">
                <a:solidFill>
                  <a:schemeClr val="tx1"/>
                </a:solidFill>
                <a:effectLst/>
                <a:latin typeface="+mn-lt"/>
                <a:ea typeface="+mn-ea"/>
                <a:cs typeface="+mn-cs"/>
              </a:rPr>
              <a:t>The story of the Bible starts with a clear message that the universe is not just some random place with no intelligent thought or design behind it. There is a God! Genesis lays out the amazing concept that the first human beings are handmade creatures who were PERFECT people in a PERFECT environment united together with each other and with a PERFECT God. Obviously something went wrong with both the universe and people since then, we will focus on that when we meet together next Friday night.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311662-CC30-7B43-8C83-100438E9FE78}"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2772655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Announcements: On </a:t>
            </a:r>
            <a:r>
              <a:rPr lang="en-US" dirty="0" smtClean="0"/>
              <a:t>Sunday mornings we are presenting The Shine Series.</a:t>
            </a:r>
          </a:p>
          <a:p>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11</a:t>
            </a:fld>
            <a:endParaRPr lang="en-US"/>
          </a:p>
        </p:txBody>
      </p:sp>
    </p:spTree>
    <p:extLst>
      <p:ext uri="{BB962C8B-B14F-4D97-AF65-F5344CB8AC3E}">
        <p14:creationId xmlns:p14="http://schemas.microsoft.com/office/powerpoint/2010/main" val="2936740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Announcements: Next </a:t>
            </a:r>
            <a:r>
              <a:rPr lang="en-US" dirty="0" smtClean="0"/>
              <a:t>Friday night we answer the question: What Did Our Sin Do?</a:t>
            </a:r>
          </a:p>
        </p:txBody>
      </p:sp>
      <p:sp>
        <p:nvSpPr>
          <p:cNvPr id="4" name="Slide Number Placeholder 3"/>
          <p:cNvSpPr>
            <a:spLocks noGrp="1"/>
          </p:cNvSpPr>
          <p:nvPr>
            <p:ph type="sldNum" sz="quarter" idx="10"/>
          </p:nvPr>
        </p:nvSpPr>
        <p:spPr/>
        <p:txBody>
          <a:bodyPr/>
          <a:lstStyle/>
          <a:p>
            <a:fld id="{1B76B6BF-B88A-A84A-B4EA-7A1DC6EF6D27}" type="slidenum">
              <a:rPr lang="en-US" smtClean="0"/>
              <a:t>12</a:t>
            </a:fld>
            <a:endParaRPr lang="en-US"/>
          </a:p>
        </p:txBody>
      </p:sp>
    </p:spTree>
    <p:extLst>
      <p:ext uri="{BB962C8B-B14F-4D97-AF65-F5344CB8AC3E}">
        <p14:creationId xmlns:p14="http://schemas.microsoft.com/office/powerpoint/2010/main" val="1991883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Refreshments: It is time for refreshments.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Welcome to regulars and newcomers.</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2</a:t>
            </a:fld>
            <a:endParaRPr lang="en-US"/>
          </a:p>
        </p:txBody>
      </p:sp>
    </p:spTree>
    <p:extLst>
      <p:ext uri="{BB962C8B-B14F-4D97-AF65-F5344CB8AC3E}">
        <p14:creationId xmlns:p14="http://schemas.microsoft.com/office/powerpoint/2010/main" val="59175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Prayer: Let’s </a:t>
            </a:r>
            <a:r>
              <a:rPr lang="en-US" dirty="0" smtClean="0"/>
              <a:t>open our meeting in prayer.</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3</a:t>
            </a:fld>
            <a:endParaRPr lang="en-US"/>
          </a:p>
        </p:txBody>
      </p:sp>
    </p:spTree>
    <p:extLst>
      <p:ext uri="{BB962C8B-B14F-4D97-AF65-F5344CB8AC3E}">
        <p14:creationId xmlns:p14="http://schemas.microsoft.com/office/powerpoint/2010/main" val="59175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Last week we started the Gospel Journey DVD series and met 7 teenagers who set out on a 6 day wilderness adventure into the Colorado mountains. We learnt that G.O.S.P.E.L. is Life in 6 Words: God created us to be with him.</a:t>
            </a:r>
            <a:r>
              <a:rPr lang="en-US" baseline="0" dirty="0" smtClean="0"/>
              <a:t> </a:t>
            </a:r>
            <a:r>
              <a:rPr lang="en-US" dirty="0" smtClean="0"/>
              <a:t>Our Sins separate us from God. Sins cannot be removed by good deeds. Paying the price for sin, Jesus died and rose again. Everyone who trusts in him alone has eternal life. Life with Jesus starts now and lasts forever.</a:t>
            </a:r>
          </a:p>
          <a:p>
            <a:endParaRPr lang="en-US" dirty="0"/>
          </a:p>
        </p:txBody>
      </p:sp>
      <p:sp>
        <p:nvSpPr>
          <p:cNvPr id="4" name="Slide Number Placeholder 3"/>
          <p:cNvSpPr>
            <a:spLocks noGrp="1"/>
          </p:cNvSpPr>
          <p:nvPr>
            <p:ph type="sldNum" sz="quarter" idx="10"/>
          </p:nvPr>
        </p:nvSpPr>
        <p:spPr/>
        <p:txBody>
          <a:bodyPr/>
          <a:lstStyle/>
          <a:p>
            <a:fld id="{F9311662-CC30-7B43-8C83-100438E9FE78}"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2772655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Tonight we answer the question: What Did God Do?</a:t>
            </a:r>
          </a:p>
        </p:txBody>
      </p:sp>
      <p:sp>
        <p:nvSpPr>
          <p:cNvPr id="4" name="Slide Number Placeholder 3"/>
          <p:cNvSpPr>
            <a:spLocks noGrp="1"/>
          </p:cNvSpPr>
          <p:nvPr>
            <p:ph type="sldNum" sz="quarter" idx="10"/>
          </p:nvPr>
        </p:nvSpPr>
        <p:spPr/>
        <p:txBody>
          <a:bodyPr/>
          <a:lstStyle/>
          <a:p>
            <a:fld id="{1B76B6BF-B88A-A84A-B4EA-7A1DC6EF6D27}" type="slidenum">
              <a:rPr lang="en-US" smtClean="0"/>
              <a:t>5</a:t>
            </a:fld>
            <a:endParaRPr lang="en-US"/>
          </a:p>
        </p:txBody>
      </p:sp>
    </p:spTree>
    <p:extLst>
      <p:ext uri="{BB962C8B-B14F-4D97-AF65-F5344CB8AC3E}">
        <p14:creationId xmlns:p14="http://schemas.microsoft.com/office/powerpoint/2010/main" val="929059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Group Task: Make a list of beliefs about God or gods or spirit beings. Group them under 3 headings: No God, One God, Many gods</a:t>
            </a:r>
          </a:p>
        </p:txBody>
      </p:sp>
      <p:sp>
        <p:nvSpPr>
          <p:cNvPr id="4" name="Slide Number Placeholder 3"/>
          <p:cNvSpPr>
            <a:spLocks noGrp="1"/>
          </p:cNvSpPr>
          <p:nvPr>
            <p:ph type="sldNum" sz="quarter" idx="10"/>
          </p:nvPr>
        </p:nvSpPr>
        <p:spPr/>
        <p:txBody>
          <a:bodyPr/>
          <a:lstStyle/>
          <a:p>
            <a:fld id="{F9311662-CC30-7B43-8C83-100438E9FE78}"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2772655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Intro: Tonight we’re going to be watching the second episode of the </a:t>
            </a:r>
            <a:r>
              <a:rPr lang="en-US" sz="1200" i="1" kern="1200" dirty="0" smtClean="0">
                <a:solidFill>
                  <a:schemeClr val="tx1"/>
                </a:solidFill>
                <a:effectLst/>
                <a:latin typeface="+mn-lt"/>
                <a:ea typeface="+mn-ea"/>
                <a:cs typeface="+mn-cs"/>
              </a:rPr>
              <a:t>GOSPEL Journey </a:t>
            </a:r>
            <a:r>
              <a:rPr lang="en-US" sz="1200" kern="1200" dirty="0" smtClean="0">
                <a:solidFill>
                  <a:schemeClr val="tx1"/>
                </a:solidFill>
                <a:effectLst/>
                <a:latin typeface="+mn-lt"/>
                <a:ea typeface="+mn-ea"/>
                <a:cs typeface="+mn-cs"/>
              </a:rPr>
              <a:t>series. In this episode </a:t>
            </a:r>
            <a:r>
              <a:rPr lang="en-US" sz="1200" kern="1200" dirty="0" smtClean="0">
                <a:solidFill>
                  <a:schemeClr val="tx1"/>
                </a:solidFill>
                <a:effectLst/>
                <a:latin typeface="+mn-lt"/>
                <a:ea typeface="+mn-ea"/>
                <a:cs typeface="+mn-cs"/>
              </a:rPr>
              <a:t>we will find out what each of the teenagers</a:t>
            </a:r>
            <a:r>
              <a:rPr lang="en-US" sz="1200" kern="1200" baseline="0" dirty="0" smtClean="0">
                <a:solidFill>
                  <a:schemeClr val="tx1"/>
                </a:solidFill>
                <a:effectLst/>
                <a:latin typeface="+mn-lt"/>
                <a:ea typeface="+mn-ea"/>
                <a:cs typeface="+mn-cs"/>
              </a:rPr>
              <a:t> believe about </a:t>
            </a:r>
            <a:r>
              <a:rPr lang="en-US" sz="1200" kern="1200" dirty="0" smtClean="0">
                <a:solidFill>
                  <a:schemeClr val="tx1"/>
                </a:solidFill>
                <a:effectLst/>
                <a:latin typeface="+mn-lt"/>
                <a:ea typeface="+mn-ea"/>
                <a:cs typeface="+mn-cs"/>
              </a:rPr>
              <a:t>God</a:t>
            </a:r>
            <a:r>
              <a:rPr lang="en-US" sz="1200" kern="1200" dirty="0" smtClean="0">
                <a:solidFill>
                  <a:schemeClr val="tx1"/>
                </a:solidFill>
                <a:effectLst/>
                <a:latin typeface="+mn-lt"/>
                <a:ea typeface="+mn-ea"/>
                <a:cs typeface="+mn-cs"/>
              </a:rPr>
              <a:t>.</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311662-CC30-7B43-8C83-100438E9FE78}"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2772655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Video: Session 2 of the Gospel Journey DVD series. Length: 24</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minutes.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311662-CC30-7B43-8C83-100438E9FE78}"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2772655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Small Groups: </a:t>
            </a:r>
            <a:r>
              <a:rPr lang="en-ZA" sz="1200" kern="1200" dirty="0" smtClean="0">
                <a:solidFill>
                  <a:schemeClr val="tx1"/>
                </a:solidFill>
                <a:effectLst/>
                <a:latin typeface="+mn-lt"/>
                <a:ea typeface="+mn-ea"/>
                <a:cs typeface="+mn-cs"/>
              </a:rPr>
              <a:t>(1) </a:t>
            </a:r>
            <a:r>
              <a:rPr lang="en-US" sz="1200" kern="1200" dirty="0" smtClean="0">
                <a:solidFill>
                  <a:schemeClr val="tx1"/>
                </a:solidFill>
                <a:effectLst/>
                <a:latin typeface="+mn-lt"/>
                <a:ea typeface="+mn-ea"/>
                <a:cs typeface="+mn-cs"/>
              </a:rPr>
              <a:t>What is your view of God? Share it with the group. </a:t>
            </a:r>
            <a:r>
              <a:rPr lang="en-US" sz="1200" i="1" kern="1200" dirty="0" smtClean="0">
                <a:solidFill>
                  <a:schemeClr val="tx1"/>
                </a:solidFill>
                <a:effectLst/>
                <a:latin typeface="+mn-lt"/>
                <a:ea typeface="+mn-ea"/>
                <a:cs typeface="+mn-cs"/>
              </a:rPr>
              <a:t>In the beginning God created the heavens and the earth.</a:t>
            </a:r>
            <a:r>
              <a:rPr lang="en-US" sz="1200" kern="1200" dirty="0" smtClean="0">
                <a:solidFill>
                  <a:schemeClr val="tx1"/>
                </a:solidFill>
                <a:effectLst/>
                <a:latin typeface="+mn-lt"/>
                <a:ea typeface="+mn-ea"/>
                <a:cs typeface="+mn-cs"/>
              </a:rPr>
              <a:t> (Genesis 1:1).</a:t>
            </a:r>
            <a:r>
              <a:rPr lang="en-ZA" sz="1200" kern="1200" baseline="0" dirty="0" smtClean="0">
                <a:solidFill>
                  <a:schemeClr val="tx1"/>
                </a:solidFill>
                <a:effectLst/>
                <a:latin typeface="+mn-lt"/>
                <a:ea typeface="+mn-ea"/>
                <a:cs typeface="+mn-cs"/>
              </a:rPr>
              <a:t> (2) </a:t>
            </a:r>
            <a:r>
              <a:rPr lang="en-US" sz="1200" kern="1200" dirty="0" smtClean="0">
                <a:solidFill>
                  <a:schemeClr val="tx1"/>
                </a:solidFill>
                <a:effectLst/>
                <a:latin typeface="+mn-lt"/>
                <a:ea typeface="+mn-ea"/>
                <a:cs typeface="+mn-cs"/>
              </a:rPr>
              <a:t>What did you learn about God from the video?</a:t>
            </a:r>
            <a:r>
              <a:rPr lang="en-ZA" sz="1200"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So God created mankind in his own image, in the image of God he created them. (Genesis 1:27)</a:t>
            </a:r>
            <a:r>
              <a:rPr lang="en-ZA" sz="1200" i="0" kern="1200" dirty="0" smtClean="0">
                <a:solidFill>
                  <a:schemeClr val="tx1"/>
                </a:solidFill>
                <a:effectLst/>
                <a:latin typeface="+mn-lt"/>
                <a:ea typeface="+mn-ea"/>
                <a:cs typeface="+mn-cs"/>
              </a:rPr>
              <a:t>.</a:t>
            </a:r>
            <a:r>
              <a:rPr lang="en-ZA" sz="1200" i="0" kern="1200" baseline="0" dirty="0" smtClean="0">
                <a:solidFill>
                  <a:schemeClr val="tx1"/>
                </a:solidFill>
                <a:effectLst/>
                <a:latin typeface="+mn-lt"/>
                <a:ea typeface="+mn-ea"/>
                <a:cs typeface="+mn-cs"/>
              </a:rPr>
              <a:t> (3) </a:t>
            </a:r>
            <a:r>
              <a:rPr lang="en-US" sz="1200" kern="1200" dirty="0" smtClean="0">
                <a:solidFill>
                  <a:schemeClr val="tx1"/>
                </a:solidFill>
                <a:effectLst/>
                <a:latin typeface="+mn-lt"/>
                <a:ea typeface="+mn-ea"/>
                <a:cs typeface="+mn-cs"/>
              </a:rPr>
              <a:t>How does the idea of a personal Creator God, who made you to live in relationship with Him, make you feel? </a:t>
            </a:r>
            <a:r>
              <a:rPr lang="en-US" sz="1200" i="1" kern="1200" dirty="0" smtClean="0">
                <a:solidFill>
                  <a:schemeClr val="tx1"/>
                </a:solidFill>
                <a:effectLst/>
                <a:latin typeface="+mn-lt"/>
                <a:ea typeface="+mn-ea"/>
                <a:cs typeface="+mn-cs"/>
              </a:rPr>
              <a:t>Then the Lord God formed a man from the dust of the ground and breathed into his nostrils the breath of life, and the man became a living being.</a:t>
            </a:r>
            <a:r>
              <a:rPr lang="en-US" sz="1200" kern="1200" dirty="0" smtClean="0">
                <a:solidFill>
                  <a:schemeClr val="tx1"/>
                </a:solidFill>
                <a:effectLst/>
                <a:latin typeface="+mn-lt"/>
                <a:ea typeface="+mn-ea"/>
                <a:cs typeface="+mn-cs"/>
              </a:rPr>
              <a:t> (Genesis 2:7). (4) Pray for each other to know and experience a personal relationship with God.</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311662-CC30-7B43-8C83-100438E9FE78}"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2772655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17/05/04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17503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17/05/04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27293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17/05/04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22033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17/05/04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46198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17/05/04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07847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17/05/04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2986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17/05/04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07087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17/05/04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89298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17/05/04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78783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17/05/04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28894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17/05/04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0315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17/05/04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04021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17/05/04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92922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17/05/04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43034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17/05/04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16764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17/05/04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81312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17/05/04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61121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17/05/04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2828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17/05/04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11156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17/05/04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3264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17/05/04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30634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17/05/04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234439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E3CE-1414-D449-8002-25A7D592152F}" type="datetimeFigureOut">
              <a:rPr lang="en-US" smtClean="0">
                <a:solidFill>
                  <a:prstClr val="black">
                    <a:tint val="75000"/>
                  </a:prstClr>
                </a:solidFill>
                <a:latin typeface="Calibri"/>
              </a:rPr>
              <a:pPr/>
              <a:t>17/05/04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7530633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47F2F2-DF17-2749-9985-716EB0E57FD0}" type="datetimeFigureOut">
              <a:rPr lang="en-US" smtClean="0">
                <a:solidFill>
                  <a:prstClr val="black">
                    <a:tint val="75000"/>
                  </a:prstClr>
                </a:solidFill>
                <a:latin typeface="Calibri"/>
              </a:rPr>
              <a:pPr/>
              <a:t>17/05/04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6689023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8.xml"/><Relationship Id="rId5" Type="http://schemas.openxmlformats.org/officeDocument/2006/relationships/image" Target="../media/image8.png"/><Relationship Id="rId1" Type="http://schemas.microsoft.com/office/2007/relationships/media" Target="file://localhost/Users/marktittley/Desktop/Gospel%20Friday/_Presentation/Gospel_02.mp4" TargetMode="External"/><Relationship Id="rId2" Type="http://schemas.openxmlformats.org/officeDocument/2006/relationships/video" Target="file://localhost/Users/marktittley/Desktop/Gospel%20Friday/_Presentation/Gospel_02.mp4"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50461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4042381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035293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7872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216682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982040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706523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269666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6997398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3582567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048318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Gospel_02_Edited.mp4">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0" y="857250"/>
            <a:ext cx="9144000" cy="5143500"/>
          </a:xfrm>
          <a:prstGeom prst="rect">
            <a:avLst/>
          </a:prstGeom>
        </p:spPr>
      </p:pic>
    </p:spTree>
    <p:extLst>
      <p:ext uri="{BB962C8B-B14F-4D97-AF65-F5344CB8AC3E}">
        <p14:creationId xmlns:p14="http://schemas.microsoft.com/office/powerpoint/2010/main" val="3563902397"/>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6328279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9573</TotalTime>
  <Words>406</Words>
  <Application>Microsoft Macintosh PowerPoint</Application>
  <PresentationFormat>On-screen Show (4:3)</PresentationFormat>
  <Paragraphs>26</Paragraphs>
  <Slides>13</Slides>
  <Notes>13</Notes>
  <HiddenSlides>0</HiddenSlides>
  <MMClips>1</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1_Office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636</cp:revision>
  <dcterms:created xsi:type="dcterms:W3CDTF">2014-06-20T13:14:19Z</dcterms:created>
  <dcterms:modified xsi:type="dcterms:W3CDTF">2017-05-04T07:04:39Z</dcterms:modified>
</cp:coreProperties>
</file>