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0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28C61-8B21-8E43-9275-5FC3772D873C}" type="datetimeFigureOut">
              <a:rPr lang="en-US" smtClean="0"/>
              <a:t>17/05/06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6064-D40F-A64F-B108-27253DB4E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30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28C61-8B21-8E43-9275-5FC3772D873C}" type="datetimeFigureOut">
              <a:rPr lang="en-US" smtClean="0"/>
              <a:t>17/05/06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6064-D40F-A64F-B108-27253DB4E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42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28C61-8B21-8E43-9275-5FC3772D873C}" type="datetimeFigureOut">
              <a:rPr lang="en-US" smtClean="0"/>
              <a:t>17/05/06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6064-D40F-A64F-B108-27253DB4E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93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28C61-8B21-8E43-9275-5FC3772D873C}" type="datetimeFigureOut">
              <a:rPr lang="en-US" smtClean="0"/>
              <a:t>17/05/06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6064-D40F-A64F-B108-27253DB4E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13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28C61-8B21-8E43-9275-5FC3772D873C}" type="datetimeFigureOut">
              <a:rPr lang="en-US" smtClean="0"/>
              <a:t>17/05/06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6064-D40F-A64F-B108-27253DB4E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29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28C61-8B21-8E43-9275-5FC3772D873C}" type="datetimeFigureOut">
              <a:rPr lang="en-US" smtClean="0"/>
              <a:t>17/05/06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6064-D40F-A64F-B108-27253DB4E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61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28C61-8B21-8E43-9275-5FC3772D873C}" type="datetimeFigureOut">
              <a:rPr lang="en-US" smtClean="0"/>
              <a:t>17/05/06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6064-D40F-A64F-B108-27253DB4E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97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28C61-8B21-8E43-9275-5FC3772D873C}" type="datetimeFigureOut">
              <a:rPr lang="en-US" smtClean="0"/>
              <a:t>17/05/06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6064-D40F-A64F-B108-27253DB4E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82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28C61-8B21-8E43-9275-5FC3772D873C}" type="datetimeFigureOut">
              <a:rPr lang="en-US" smtClean="0"/>
              <a:t>17/05/06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6064-D40F-A64F-B108-27253DB4E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93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28C61-8B21-8E43-9275-5FC3772D873C}" type="datetimeFigureOut">
              <a:rPr lang="en-US" smtClean="0"/>
              <a:t>17/05/06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6064-D40F-A64F-B108-27253DB4E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36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28C61-8B21-8E43-9275-5FC3772D873C}" type="datetimeFigureOut">
              <a:rPr lang="en-US" smtClean="0"/>
              <a:t>17/05/06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6064-D40F-A64F-B108-27253DB4E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2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28C61-8B21-8E43-9275-5FC3772D873C}" type="datetimeFigureOut">
              <a:rPr lang="en-US" smtClean="0"/>
              <a:t>17/05/06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06064-D40F-A64F-B108-27253DB4E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2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file://localhost/Users/marktittley/Desktop/_Show%202/Gospel_02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file://localhost/Users/marktittley/Desktop/_Show%202/IMG_6838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file://localhost/Users/marktittley/Desktop/_Show%202/IMG_6839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file://localhost/Users/marktittley/Desktop/_Show%202/IMG_6841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file://localhost/Users/marktittley/Desktop/_Show%202/IMG_6843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file://localhost/Users/marktittley/Desktop/_Show%202/IMG_6844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file://localhost/Users/marktittley/Desktop/_Show%202/IMG_6847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file://localhost/Users/marktittley/Desktop/_Show%202/IMG_6848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file://localhost/Users/marktittley/Desktop/_Show%202/IMG_6851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file://localhost/Users/marktittley/Desktop/_Show%202/IMG_6852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file://localhost/Users/marktittley/Desktop/_Show%202/IMG_6853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file://localhost/Users/marktittley/Desktop/_Show%202/IMG_1778.j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file://localhost/Users/marktittley/Desktop/_Show%202/IMG_6854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Relationship Id="rId3" Type="http://schemas.openxmlformats.org/officeDocument/2006/relationships/image" Target="file://localhost/Users/marktittley/Desktop/_Show%202/IMG_6855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file://localhost/Users/marktittley/Desktop/_Show%202/IMG_6824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file://localhost/Users/marktittley/Desktop/_Show%202/IMG_6827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file://localhost/Users/marktittley/Desktop/_Show%202/IMG_6829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file://localhost/Users/marktittley/Desktop/_Show%202/IMG_6832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file://localhost/Users/marktittley/Desktop/_Show%202/IMG_6833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file://localhost/Users/marktittley/Desktop/_Show%202/IMG_6834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file://localhost/Users/marktittley/Desktop/_Show%202/IMG_6837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spel_02.jpg" descr="/Users/marktittley/Desktop/_Show 2/Gospel_0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82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838.jpg" descr="/Users/marktittley/Desktop/_Show 2/IMG_683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02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839.jpg" descr="/Users/marktittley/Desktop/_Show 2/IMG_683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58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841.jpg" descr="/Users/marktittley/Desktop/_Show 2/IMG_684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90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843.jpg" descr="/Users/marktittley/Desktop/_Show 2/IMG_684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37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844.jpg" descr="/Users/marktittley/Desktop/_Show 2/IMG_684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100"/>
            <a:ext cx="9144000" cy="627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01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847.jpg" descr="/Users/marktittley/Desktop/_Show 2/IMG_684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580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24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848.jpg" descr="/Users/marktittley/Desktop/_Show 2/IMG_684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9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851.jpg" descr="/Users/marktittley/Desktop/_Show 2/IMG_685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95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94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852.jpg" descr="/Users/marktittley/Desktop/_Show 2/IMG_685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400"/>
            <a:ext cx="91440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1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853.jpg" descr="/Users/marktittley/Desktop/_Show 2/IMG_685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47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778.jpg" descr="/Users/marktittley/Desktop/_Show 2/IMG_177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84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854.jpg" descr="/Users/marktittley/Desktop/_Show 2/IMG_685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54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855.jpg" descr="/Users/marktittley/Desktop/_Show 2/IMG_685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03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824.jpg" descr="/Users/marktittley/Desktop/_Show 2/IMG_682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0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827.jpg" descr="/Users/marktittley/Desktop/_Show 2/IMG_682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5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829.jpg" descr="/Users/marktittley/Desktop/_Show 2/IMG_682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95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53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832.jpg" descr="/Users/marktittley/Desktop/_Show 2/IMG_683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86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833.jpg" descr="/Users/marktittley/Desktop/_Show 2/IMG_683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05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834.jpg" descr="/Users/marktittley/Desktop/_Show 2/IMG_683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46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837.jpg" descr="/Users/marktittley/Desktop/_Show 2/IMG_683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53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1</cp:revision>
  <dcterms:created xsi:type="dcterms:W3CDTF">2017-05-06T07:39:57Z</dcterms:created>
  <dcterms:modified xsi:type="dcterms:W3CDTF">2017-05-06T07:41:02Z</dcterms:modified>
</cp:coreProperties>
</file>