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notesMasterIdLst>
    <p:notesMasterId r:id="rId16"/>
  </p:notesMasterIdLst>
  <p:sldIdLst>
    <p:sldId id="566" r:id="rId3"/>
    <p:sldId id="634" r:id="rId4"/>
    <p:sldId id="676" r:id="rId5"/>
    <p:sldId id="677" r:id="rId6"/>
    <p:sldId id="648" r:id="rId7"/>
    <p:sldId id="659" r:id="rId8"/>
    <p:sldId id="665" r:id="rId9"/>
    <p:sldId id="658" r:id="rId10"/>
    <p:sldId id="662" r:id="rId11"/>
    <p:sldId id="678" r:id="rId12"/>
    <p:sldId id="631" r:id="rId13"/>
    <p:sldId id="666" r:id="rId14"/>
    <p:sldId id="66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002C"/>
    <a:srgbClr val="D29703"/>
    <a:srgbClr val="20DF33"/>
    <a:srgbClr val="1DA319"/>
    <a:srgbClr val="1EAC16"/>
    <a:srgbClr val="1EB31D"/>
    <a:srgbClr val="2B880F"/>
    <a:srgbClr val="1FCC32"/>
    <a:srgbClr val="1FC62B"/>
    <a:srgbClr val="21FF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99" autoAdjust="0"/>
  </p:normalViewPr>
  <p:slideViewPr>
    <p:cSldViewPr snapToGrid="0" snapToObjects="1">
      <p:cViewPr varScale="1">
        <p:scale>
          <a:sx n="18" d="100"/>
          <a:sy n="18" d="100"/>
        </p:scale>
        <p:origin x="-2224" y="-112"/>
      </p:cViewPr>
      <p:guideLst>
        <p:guide orient="horz" pos="139"/>
        <p:guide pos="289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17/05/12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Gospel Friday</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a:t>
            </a:fld>
            <a:endParaRPr lang="en-US"/>
          </a:p>
        </p:txBody>
      </p:sp>
    </p:spTree>
    <p:extLst>
      <p:ext uri="{BB962C8B-B14F-4D97-AF65-F5344CB8AC3E}">
        <p14:creationId xmlns:p14="http://schemas.microsoft.com/office/powerpoint/2010/main" val="137456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Wrap Up: (1) Sin has separated us from God. Your sinful acts have alienated you from your God; your sins have caused him to reject you and not listen to your prayers.” (Isaiah 59:2). (2) Sin has messed up our lives and our relationships. (3) We have to admit that we are sinners before we can have any chance of knowing God. (4) Next week we will start exploring what we can do about our sin.</a:t>
            </a: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Announcements: On Sunday mornings we are presenting The Shine Series.</a:t>
            </a:r>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11</a:t>
            </a:fld>
            <a:endParaRPr lang="en-US"/>
          </a:p>
        </p:txBody>
      </p:sp>
    </p:spTree>
    <p:extLst>
      <p:ext uri="{BB962C8B-B14F-4D97-AF65-F5344CB8AC3E}">
        <p14:creationId xmlns:p14="http://schemas.microsoft.com/office/powerpoint/2010/main" val="2936740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Announcements: Next Friday night we answer the question: Can I Erase</a:t>
            </a:r>
            <a:r>
              <a:rPr lang="en-US" baseline="0" dirty="0" smtClean="0"/>
              <a:t> My Sins?</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12</a:t>
            </a:fld>
            <a:endParaRPr lang="en-US"/>
          </a:p>
        </p:txBody>
      </p:sp>
    </p:spTree>
    <p:extLst>
      <p:ext uri="{BB962C8B-B14F-4D97-AF65-F5344CB8AC3E}">
        <p14:creationId xmlns:p14="http://schemas.microsoft.com/office/powerpoint/2010/main" val="199188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Refreshments: 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Welcome to regulars and newcomers.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a:t>
            </a:fld>
            <a:endParaRPr lang="en-US"/>
          </a:p>
        </p:txBody>
      </p:sp>
    </p:spTree>
    <p:extLst>
      <p:ext uri="{BB962C8B-B14F-4D97-AF65-F5344CB8AC3E}">
        <p14:creationId xmlns:p14="http://schemas.microsoft.com/office/powerpoint/2010/main" val="5917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Prayer: Let’s open our meeting in prayer.</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a:t>
            </a:fld>
            <a:endParaRPr lang="en-US"/>
          </a:p>
        </p:txBody>
      </p:sp>
    </p:spTree>
    <p:extLst>
      <p:ext uri="{BB962C8B-B14F-4D97-AF65-F5344CB8AC3E}">
        <p14:creationId xmlns:p14="http://schemas.microsoft.com/office/powerpoint/2010/main" val="5917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We continued the adventure with the 7 teens into the Colorado mountains.. We explored the G in G.O.S.P.E.L.: God created us to be with him. Our Sins separate us from God. Sins cannot be removed by good deeds.</a:t>
            </a:r>
            <a:r>
              <a:rPr lang="en-US" baseline="0" dirty="0" smtClean="0"/>
              <a:t> </a:t>
            </a:r>
            <a:r>
              <a:rPr lang="en-US" dirty="0" smtClean="0"/>
              <a:t>Paying the price for sin, Jesus died and rose again. Everyone who trusts in him alone has eternal life. Life with Jesus starts now and lasts forever.</a:t>
            </a: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we answer the question: What Did Our Sin Do?</a:t>
            </a:r>
          </a:p>
        </p:txBody>
      </p:sp>
      <p:sp>
        <p:nvSpPr>
          <p:cNvPr id="4" name="Slide Number Placeholder 3"/>
          <p:cNvSpPr>
            <a:spLocks noGrp="1"/>
          </p:cNvSpPr>
          <p:nvPr>
            <p:ph type="sldNum" sz="quarter" idx="10"/>
          </p:nvPr>
        </p:nvSpPr>
        <p:spPr/>
        <p:txBody>
          <a:bodyPr/>
          <a:lstStyle/>
          <a:p>
            <a:fld id="{1B76B6BF-B88A-A84A-B4EA-7A1DC6EF6D27}" type="slidenum">
              <a:rPr lang="en-US" smtClean="0"/>
              <a:t>5</a:t>
            </a:fld>
            <a:endParaRPr lang="en-US"/>
          </a:p>
        </p:txBody>
      </p:sp>
    </p:spTree>
    <p:extLst>
      <p:ext uri="{BB962C8B-B14F-4D97-AF65-F5344CB8AC3E}">
        <p14:creationId xmlns:p14="http://schemas.microsoft.com/office/powerpoint/2010/main" val="92905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Group Task:</a:t>
            </a:r>
            <a:r>
              <a:rPr lang="en-US" sz="1200" kern="1200" baseline="0" dirty="0" smtClean="0">
                <a:solidFill>
                  <a:schemeClr val="tx1"/>
                </a:solidFill>
                <a:latin typeface="+mn-lt"/>
                <a:ea typeface="+mn-ea"/>
                <a:cs typeface="+mn-cs"/>
              </a:rPr>
              <a:t> Each person has to introduce themselves using an adjective and their name and the first letter of the adjective must match the first letter of their name. The adjective must be a word that best describes who they are and they must share why they chose it with the group.</a:t>
            </a:r>
          </a:p>
          <a:p>
            <a:r>
              <a:rPr lang="en-US" sz="1200" kern="1200" baseline="0" dirty="0" smtClean="0">
                <a:solidFill>
                  <a:schemeClr val="tx1"/>
                </a:solidFill>
                <a:latin typeface="+mn-lt"/>
                <a:ea typeface="+mn-ea"/>
                <a:cs typeface="+mn-cs"/>
              </a:rPr>
              <a:t>Week 4 Task: Complete the Bad Deeds and Good Deeds handout and see how it balances out. Write down all the sins you have committed in your life on the lift hand side; then write down the good you have done on the right hand side and see how the two sides compare to each other.</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Intro: Tonight we’re going to be watching the third episode of the </a:t>
            </a:r>
            <a:r>
              <a:rPr lang="en-US" sz="1200" i="1" kern="1200" dirty="0" smtClean="0">
                <a:solidFill>
                  <a:schemeClr val="tx1"/>
                </a:solidFill>
                <a:effectLst/>
                <a:latin typeface="+mn-lt"/>
                <a:ea typeface="+mn-ea"/>
                <a:cs typeface="+mn-cs"/>
              </a:rPr>
              <a:t>GOSPEL Journey </a:t>
            </a:r>
            <a:r>
              <a:rPr lang="en-US" sz="1200" kern="1200" dirty="0" smtClean="0">
                <a:solidFill>
                  <a:schemeClr val="tx1"/>
                </a:solidFill>
                <a:effectLst/>
                <a:latin typeface="+mn-lt"/>
                <a:ea typeface="+mn-ea"/>
                <a:cs typeface="+mn-cs"/>
              </a:rPr>
              <a:t>series. In this episode we will find out how sin has messed up</a:t>
            </a:r>
            <a:r>
              <a:rPr lang="en-US" sz="1200" kern="1200" baseline="0" dirty="0" smtClean="0">
                <a:solidFill>
                  <a:schemeClr val="tx1"/>
                </a:solidFill>
                <a:effectLst/>
                <a:latin typeface="+mn-lt"/>
                <a:ea typeface="+mn-ea"/>
                <a:cs typeface="+mn-cs"/>
              </a:rPr>
              <a:t> our lives.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Video: Session 3 of the Gospel Journey DVD series. Length: 24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minutes.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Small Groups: Here are the</a:t>
            </a:r>
            <a:r>
              <a:rPr lang="en-US" sz="1200" kern="1200" baseline="0" dirty="0" smtClean="0">
                <a:solidFill>
                  <a:schemeClr val="tx1"/>
                </a:solidFill>
                <a:effectLst/>
                <a:latin typeface="+mn-lt"/>
                <a:ea typeface="+mn-ea"/>
                <a:cs typeface="+mn-cs"/>
              </a:rPr>
              <a:t> small group question for this week: </a:t>
            </a:r>
            <a:r>
              <a:rPr lang="en-ZA" sz="1200" kern="1200" dirty="0" smtClean="0">
                <a:solidFill>
                  <a:schemeClr val="tx1"/>
                </a:solidFill>
                <a:effectLst/>
                <a:latin typeface="+mn-lt"/>
                <a:ea typeface="+mn-ea"/>
                <a:cs typeface="+mn-cs"/>
              </a:rPr>
              <a:t>(1) How did the video challenge your view of sin? “For all have sinned and fall short of the glory of God.” (Romans 3:23). (2) How does our sin create a tension between God’s love and His holiness?</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(3) How does sin effect us physically, emotionally, relationally or spiritually? “The man and his wife heard the sound of the Lord God as he was walking in the garden in the cool of the day, and they hid among the trees of the garden. But the Lord God called to the man, ‘Where are you?’ Adam answered, ‘I heard you in the garden, and I was afraid because I was naked; so I hid.’” (Genesis 3:8-10). (4) Ask God to help us understand the devastating</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effect of sin in our lives.</a:t>
            </a: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750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729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203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19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78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98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708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929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78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889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15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4021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92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3034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76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131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6112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82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115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26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063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3443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E3CE-1414-D449-8002-25A7D592152F}"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53063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7F2F2-DF17-2749-9985-716EB0E57FD0}" type="datetimeFigureOut">
              <a:rPr lang="en-US" smtClean="0">
                <a:solidFill>
                  <a:prstClr val="black">
                    <a:tint val="75000"/>
                  </a:prstClr>
                </a:solidFill>
                <a:latin typeface="Calibri"/>
              </a:rPr>
              <a:pPr/>
              <a:t>17/05/12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68902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0461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90882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35293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87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16682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82040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06523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18912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99739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58256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48318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9023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32827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9648</TotalTime>
  <Words>536</Words>
  <Application>Microsoft Macintosh PowerPoint</Application>
  <PresentationFormat>On-screen Show (4:3)</PresentationFormat>
  <Paragraphs>27</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661</cp:revision>
  <dcterms:created xsi:type="dcterms:W3CDTF">2014-06-20T13:14:19Z</dcterms:created>
  <dcterms:modified xsi:type="dcterms:W3CDTF">2017-05-12T13:00:17Z</dcterms:modified>
</cp:coreProperties>
</file>