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39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29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0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4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4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7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2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7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99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2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9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2AF3-E3BD-7B40-A2BA-7713AEB19584}" type="datetimeFigureOut">
              <a:rPr lang="en-US" smtClean="0"/>
              <a:t>17/05/13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E3242-CA3D-8046-A543-B4F7157BE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4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Facebook/_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Facebook/IMG_7118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Facebook/IMG_7119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Facebook/IMG_7128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Facebook/IMG_7130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Facebook/IMG_7132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Facebook/IMG_7133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Facebook/IMG_7134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Facebook/IMG_7135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Facebook/IMG_7138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Facebook/IMG_7139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acebook/IMG_1837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file://localhost/Users/marktittley/Desktop/_Facebook/IMG_7140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file://localhost/Users/marktittley/Desktop/_Facebook/IMG_7141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file://localhost/Users/marktittley/Desktop/_Facebook/IMG_7143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Relationship Id="rId3" Type="http://schemas.openxmlformats.org/officeDocument/2006/relationships/image" Target="file://localhost/Users/marktittley/Desktop/_Facebook/IMG_7144.jpg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file://localhost/Users/marktittley/Desktop/_Facebook/IMG_7145.jpg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file://localhost/Users/marktittley/Desktop/_Facebook/IMG_7146.jpg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Relationship Id="rId3" Type="http://schemas.openxmlformats.org/officeDocument/2006/relationships/image" Target="file://localhost/Users/marktittley/Desktop/_Facebook/IMG_7147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Relationship Id="rId3" Type="http://schemas.openxmlformats.org/officeDocument/2006/relationships/image" Target="file://localhost/Users/marktittley/Desktop/_Facebook/IMG_7148.jpg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file://localhost/Users/marktittley/Desktop/_Facebook/IMG_7149.jpg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file://localhost/Users/marktittley/Desktop/_Facebook/IMG_7150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Facebook/IMG_1840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acebook/IMG_1843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Facebook/IMG_1845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Facebook/IMG_1847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acebook/IMG_7115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acebook/IMG_7116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acebook/IMG_711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1.jpg" descr="/Users/marktittley/Desktop/_Facebook/_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7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8.jpg" descr="/Users/marktittley/Desktop/_Facebook/IMG_711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9" r="4989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92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9.jpg" descr="/Users/marktittley/Desktop/_Facebook/IMG_711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7" r="2977"/>
          <a:stretch/>
        </p:blipFill>
        <p:spPr>
          <a:xfrm>
            <a:off x="0" y="404048"/>
            <a:ext cx="9144000" cy="605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30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28.jpg" descr="/Users/marktittley/Desktop/_Facebook/IMG_712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r="3451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95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30.jpg" descr="/Users/marktittley/Desktop/_Facebook/IMG_713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r="2890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71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32.jpg" descr="/Users/marktittley/Desktop/_Facebook/IMG_7132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731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33.jpg" descr="/Users/marktittley/Desktop/_Facebook/IMG_713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5" t="259" r="6153" b="-259"/>
          <a:stretch/>
        </p:blipFill>
        <p:spPr>
          <a:xfrm>
            <a:off x="0" y="0"/>
            <a:ext cx="9144000" cy="68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4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34.jpg" descr="/Users/marktittley/Desktop/_Facebook/IMG_713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961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35.jpg" descr="/Users/marktittley/Desktop/_Facebook/IMG_713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7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38.jpg" descr="/Users/marktittley/Desktop/_Facebook/IMG_713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14392" r="92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39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39.jpg" descr="/Users/marktittley/Desktop/_Facebook/IMG_713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t="6812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5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837.jpg" descr="/Users/marktittley/Desktop/_Facebook/IMG_183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0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40.jpg" descr="/Users/marktittley/Desktop/_Facebook/IMG_714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98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41.jpg" descr="/Users/marktittley/Desktop/_Facebook/IMG_7141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43.jpg" descr="/Users/marktittley/Desktop/_Facebook/IMG_714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6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44.jpg" descr="/Users/marktittley/Desktop/_Facebook/IMG_7144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" r="83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5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45.jpg" descr="/Users/marktittley/Desktop/_Facebook/IMG_714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5" r="120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4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46.jpg" descr="/Users/marktittley/Desktop/_Facebook/IMG_714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1" t="6616" r="12231" b="840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6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47.jpg" descr="/Users/marktittley/Desktop/_Facebook/IMG_714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0" t="16083" r="17706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0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48.jpg" descr="/Users/marktittley/Desktop/_Facebook/IMG_7148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79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49.jpg" descr="/Users/marktittley/Desktop/_Facebook/IMG_7149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8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50.jpg" descr="/Users/marktittley/Desktop/_Facebook/IMG_7150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4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840.jpg" descr="/Users/marktittley/Desktop/_Facebook/IMG_184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7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843.jpg" descr="/Users/marktittley/Desktop/_Facebook/IMG_1843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r="6098"/>
          <a:stretch/>
        </p:blipFill>
        <p:spPr>
          <a:xfrm>
            <a:off x="0" y="0"/>
            <a:ext cx="9144000" cy="68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67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845.jpg" descr="/Users/marktittley/Desktop/_Facebook/IMG_184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0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847.jpg" descr="/Users/marktittley/Desktop/_Facebook/IMG_184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23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5.jpg" descr="/Users/marktittley/Desktop/_Facebook/IMG_7115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r="67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6.jpg" descr="/Users/marktittley/Desktop/_Facebook/IMG_7116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0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7117.jpg" descr="/Users/marktittley/Desktop/_Facebook/IMG_7117.jpg"/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r="7595"/>
          <a:stretch/>
        </p:blipFill>
        <p:spPr>
          <a:xfrm>
            <a:off x="0" y="0"/>
            <a:ext cx="9144000" cy="68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232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"/>
    </mc:Choice>
    <mc:Fallback>
      <p:transition xmlns:p14="http://schemas.microsoft.com/office/powerpoint/2010/main" spd="slow" advClick="0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4</cp:revision>
  <dcterms:created xsi:type="dcterms:W3CDTF">2017-05-13T08:12:48Z</dcterms:created>
  <dcterms:modified xsi:type="dcterms:W3CDTF">2017-05-13T08:23:59Z</dcterms:modified>
</cp:coreProperties>
</file>