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6" r:id="rId1"/>
    <p:sldMasterId id="2147483708" r:id="rId2"/>
  </p:sldMasterIdLst>
  <p:notesMasterIdLst>
    <p:notesMasterId r:id="rId16"/>
  </p:notesMasterIdLst>
  <p:sldIdLst>
    <p:sldId id="566" r:id="rId3"/>
    <p:sldId id="634" r:id="rId4"/>
    <p:sldId id="676" r:id="rId5"/>
    <p:sldId id="677" r:id="rId6"/>
    <p:sldId id="648" r:id="rId7"/>
    <p:sldId id="659" r:id="rId8"/>
    <p:sldId id="665" r:id="rId9"/>
    <p:sldId id="658" r:id="rId10"/>
    <p:sldId id="662" r:id="rId11"/>
    <p:sldId id="678" r:id="rId12"/>
    <p:sldId id="631" r:id="rId13"/>
    <p:sldId id="666" r:id="rId14"/>
    <p:sldId id="663" r:id="rId1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9002C"/>
    <a:srgbClr val="D29703"/>
    <a:srgbClr val="20DF33"/>
    <a:srgbClr val="1DA319"/>
    <a:srgbClr val="1EAC16"/>
    <a:srgbClr val="1EB31D"/>
    <a:srgbClr val="2B880F"/>
    <a:srgbClr val="1FCC32"/>
    <a:srgbClr val="1FC62B"/>
    <a:srgbClr val="21FFF6"/>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5299" autoAdjust="0"/>
  </p:normalViewPr>
  <p:slideViewPr>
    <p:cSldViewPr snapToGrid="0" snapToObjects="1">
      <p:cViewPr varScale="1">
        <p:scale>
          <a:sx n="68" d="100"/>
          <a:sy n="68" d="100"/>
        </p:scale>
        <p:origin x="-1128" y="-120"/>
      </p:cViewPr>
      <p:guideLst>
        <p:guide orient="horz" pos="139"/>
        <p:guide pos="2898"/>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20" Type="http://schemas.openxmlformats.org/officeDocument/2006/relationships/theme" Target="theme/theme1.xml"/><Relationship Id="rId21" Type="http://schemas.openxmlformats.org/officeDocument/2006/relationships/tableStyles" Target="tableStyles.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notesMaster" Target="notesMasters/notesMaster1.xml"/><Relationship Id="rId17" Type="http://schemas.openxmlformats.org/officeDocument/2006/relationships/printerSettings" Target="printerSettings/printerSettings1.bin"/><Relationship Id="rId18" Type="http://schemas.openxmlformats.org/officeDocument/2006/relationships/presProps" Target="presProps.xml"/><Relationship Id="rId19" Type="http://schemas.openxmlformats.org/officeDocument/2006/relationships/viewProps" Target="viewProps.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7C0D0A0-EEF8-054E-9AF0-04177F688829}" type="datetimeFigureOut">
              <a:rPr lang="en-US" smtClean="0"/>
              <a:t>17/05/19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B76B6BF-B88A-A84A-B4EA-7A1DC6EF6D27}" type="slidenum">
              <a:rPr lang="en-US" smtClean="0"/>
              <a:t>‹#›</a:t>
            </a:fld>
            <a:endParaRPr lang="en-US"/>
          </a:p>
        </p:txBody>
      </p:sp>
    </p:spTree>
    <p:extLst>
      <p:ext uri="{BB962C8B-B14F-4D97-AF65-F5344CB8AC3E}">
        <p14:creationId xmlns:p14="http://schemas.microsoft.com/office/powerpoint/2010/main" val="325512617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Welcome to Gospel Friday</a:t>
            </a:r>
            <a:endParaRPr lang="en-US" dirty="0"/>
          </a:p>
        </p:txBody>
      </p:sp>
      <p:sp>
        <p:nvSpPr>
          <p:cNvPr id="4" name="Slide Number Placeholder 3"/>
          <p:cNvSpPr>
            <a:spLocks noGrp="1"/>
          </p:cNvSpPr>
          <p:nvPr>
            <p:ph type="sldNum" sz="quarter" idx="10"/>
          </p:nvPr>
        </p:nvSpPr>
        <p:spPr/>
        <p:txBody>
          <a:bodyPr/>
          <a:lstStyle/>
          <a:p>
            <a:fld id="{1B76B6BF-B88A-A84A-B4EA-7A1DC6EF6D27}" type="slidenum">
              <a:rPr lang="en-US" smtClean="0"/>
              <a:t>1</a:t>
            </a:fld>
            <a:endParaRPr lang="en-US"/>
          </a:p>
        </p:txBody>
      </p:sp>
    </p:spTree>
    <p:extLst>
      <p:ext uri="{BB962C8B-B14F-4D97-AF65-F5344CB8AC3E}">
        <p14:creationId xmlns:p14="http://schemas.microsoft.com/office/powerpoint/2010/main" val="13745683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Wrap Up: (1)</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God introduced a sacrificial system to cover the sins that people committed. (2) The Ten Commandments were designed to break us down and show us that our best can never be good enough. (3) If your are at the point tonight where you are broken down then come back next Friday night to explore the solution from God.</a:t>
            </a:r>
          </a:p>
        </p:txBody>
      </p:sp>
      <p:sp>
        <p:nvSpPr>
          <p:cNvPr id="4" name="Slide Number Placeholder 3"/>
          <p:cNvSpPr>
            <a:spLocks noGrp="1"/>
          </p:cNvSpPr>
          <p:nvPr>
            <p:ph type="sldNum" sz="quarter" idx="10"/>
          </p:nvPr>
        </p:nvSpPr>
        <p:spPr/>
        <p:txBody>
          <a:bodyPr/>
          <a:lstStyle/>
          <a:p>
            <a:fld id="{F9311662-CC30-7B43-8C83-100438E9FE78}" type="slidenum">
              <a:rPr lang="en-US" smtClean="0">
                <a:solidFill>
                  <a:prstClr val="black"/>
                </a:solidFill>
                <a:latin typeface="Calibri"/>
              </a:rPr>
              <a:pPr/>
              <a:t>10</a:t>
            </a:fld>
            <a:endParaRPr lang="en-US">
              <a:solidFill>
                <a:prstClr val="black"/>
              </a:solidFill>
              <a:latin typeface="Calibri"/>
            </a:endParaRPr>
          </a:p>
        </p:txBody>
      </p:sp>
    </p:spTree>
    <p:extLst>
      <p:ext uri="{BB962C8B-B14F-4D97-AF65-F5344CB8AC3E}">
        <p14:creationId xmlns:p14="http://schemas.microsoft.com/office/powerpoint/2010/main" val="27726559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Announcements: On Sunday mornings we are presenting The Shine Series.</a:t>
            </a:r>
          </a:p>
          <a:p>
            <a:endParaRPr lang="en-US" dirty="0"/>
          </a:p>
        </p:txBody>
      </p:sp>
      <p:sp>
        <p:nvSpPr>
          <p:cNvPr id="4" name="Slide Number Placeholder 3"/>
          <p:cNvSpPr>
            <a:spLocks noGrp="1"/>
          </p:cNvSpPr>
          <p:nvPr>
            <p:ph type="sldNum" sz="quarter" idx="10"/>
          </p:nvPr>
        </p:nvSpPr>
        <p:spPr/>
        <p:txBody>
          <a:bodyPr/>
          <a:lstStyle/>
          <a:p>
            <a:fld id="{1B76B6BF-B88A-A84A-B4EA-7A1DC6EF6D27}" type="slidenum">
              <a:rPr lang="en-US" smtClean="0"/>
              <a:t>11</a:t>
            </a:fld>
            <a:endParaRPr lang="en-US"/>
          </a:p>
        </p:txBody>
      </p:sp>
    </p:spTree>
    <p:extLst>
      <p:ext uri="{BB962C8B-B14F-4D97-AF65-F5344CB8AC3E}">
        <p14:creationId xmlns:p14="http://schemas.microsoft.com/office/powerpoint/2010/main" val="29367401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Announcements: Next Friday night we answer the question: Who Ends Up Paying?</a:t>
            </a:r>
          </a:p>
        </p:txBody>
      </p:sp>
      <p:sp>
        <p:nvSpPr>
          <p:cNvPr id="4" name="Slide Number Placeholder 3"/>
          <p:cNvSpPr>
            <a:spLocks noGrp="1"/>
          </p:cNvSpPr>
          <p:nvPr>
            <p:ph type="sldNum" sz="quarter" idx="10"/>
          </p:nvPr>
        </p:nvSpPr>
        <p:spPr/>
        <p:txBody>
          <a:bodyPr/>
          <a:lstStyle/>
          <a:p>
            <a:fld id="{1B76B6BF-B88A-A84A-B4EA-7A1DC6EF6D27}" type="slidenum">
              <a:rPr lang="en-US" smtClean="0"/>
              <a:t>12</a:t>
            </a:fld>
            <a:endParaRPr lang="en-US"/>
          </a:p>
        </p:txBody>
      </p:sp>
    </p:spTree>
    <p:extLst>
      <p:ext uri="{BB962C8B-B14F-4D97-AF65-F5344CB8AC3E}">
        <p14:creationId xmlns:p14="http://schemas.microsoft.com/office/powerpoint/2010/main" val="19918835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Refreshments: It is time for refreshments.</a:t>
            </a:r>
            <a:endParaRPr lang="en-ZA"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BB761E8-B556-2442-B9DB-91D007047673}" type="slidenum">
              <a:rPr lang="en-US" smtClean="0"/>
              <a:t>13</a:t>
            </a:fld>
            <a:endParaRPr lang="en-US"/>
          </a:p>
        </p:txBody>
      </p:sp>
    </p:spTree>
    <p:extLst>
      <p:ext uri="{BB962C8B-B14F-4D97-AF65-F5344CB8AC3E}">
        <p14:creationId xmlns:p14="http://schemas.microsoft.com/office/powerpoint/2010/main" val="1642470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Welcome to regulars and newcomers.</a:t>
            </a:r>
            <a:endParaRPr lang="en-US" dirty="0"/>
          </a:p>
        </p:txBody>
      </p:sp>
      <p:sp>
        <p:nvSpPr>
          <p:cNvPr id="4" name="Slide Number Placeholder 3"/>
          <p:cNvSpPr>
            <a:spLocks noGrp="1"/>
          </p:cNvSpPr>
          <p:nvPr>
            <p:ph type="sldNum" sz="quarter" idx="10"/>
          </p:nvPr>
        </p:nvSpPr>
        <p:spPr/>
        <p:txBody>
          <a:bodyPr/>
          <a:lstStyle/>
          <a:p>
            <a:fld id="{1B76B6BF-B88A-A84A-B4EA-7A1DC6EF6D27}" type="slidenum">
              <a:rPr lang="en-US" smtClean="0"/>
              <a:t>2</a:t>
            </a:fld>
            <a:endParaRPr lang="en-US"/>
          </a:p>
        </p:txBody>
      </p:sp>
    </p:spTree>
    <p:extLst>
      <p:ext uri="{BB962C8B-B14F-4D97-AF65-F5344CB8AC3E}">
        <p14:creationId xmlns:p14="http://schemas.microsoft.com/office/powerpoint/2010/main" val="591754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Prayer: Let’s open our meeting in prayer.</a:t>
            </a:r>
            <a:endParaRPr lang="en-US" dirty="0"/>
          </a:p>
        </p:txBody>
      </p:sp>
      <p:sp>
        <p:nvSpPr>
          <p:cNvPr id="4" name="Slide Number Placeholder 3"/>
          <p:cNvSpPr>
            <a:spLocks noGrp="1"/>
          </p:cNvSpPr>
          <p:nvPr>
            <p:ph type="sldNum" sz="quarter" idx="10"/>
          </p:nvPr>
        </p:nvSpPr>
        <p:spPr/>
        <p:txBody>
          <a:bodyPr/>
          <a:lstStyle/>
          <a:p>
            <a:fld id="{1B76B6BF-B88A-A84A-B4EA-7A1DC6EF6D27}" type="slidenum">
              <a:rPr lang="en-US" smtClean="0"/>
              <a:t>3</a:t>
            </a:fld>
            <a:endParaRPr lang="en-US"/>
          </a:p>
        </p:txBody>
      </p:sp>
    </p:spTree>
    <p:extLst>
      <p:ext uri="{BB962C8B-B14F-4D97-AF65-F5344CB8AC3E}">
        <p14:creationId xmlns:p14="http://schemas.microsoft.com/office/powerpoint/2010/main" val="591754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Review: We explored the O in GOSPEL: Our sins separate us from God. We learnt that sin affects us</a:t>
            </a:r>
            <a:r>
              <a:rPr lang="en-US" baseline="0" dirty="0" smtClean="0"/>
              <a:t> </a:t>
            </a:r>
            <a:r>
              <a:rPr lang="en-US" dirty="0" smtClean="0"/>
              <a:t>Physically,</a:t>
            </a:r>
            <a:r>
              <a:rPr lang="en-US" baseline="0" dirty="0" smtClean="0"/>
              <a:t> </a:t>
            </a:r>
            <a:r>
              <a:rPr lang="en-US" dirty="0" smtClean="0"/>
              <a:t>Emotionally, Relationally and Spiritually.</a:t>
            </a:r>
          </a:p>
          <a:p>
            <a:endParaRPr lang="en-US" dirty="0" smtClean="0"/>
          </a:p>
        </p:txBody>
      </p:sp>
      <p:sp>
        <p:nvSpPr>
          <p:cNvPr id="4" name="Slide Number Placeholder 3"/>
          <p:cNvSpPr>
            <a:spLocks noGrp="1"/>
          </p:cNvSpPr>
          <p:nvPr>
            <p:ph type="sldNum" sz="quarter" idx="10"/>
          </p:nvPr>
        </p:nvSpPr>
        <p:spPr/>
        <p:txBody>
          <a:bodyPr/>
          <a:lstStyle/>
          <a:p>
            <a:fld id="{F9311662-CC30-7B43-8C83-100438E9FE78}" type="slidenum">
              <a:rPr lang="en-US" smtClean="0">
                <a:solidFill>
                  <a:prstClr val="black"/>
                </a:solidFill>
                <a:latin typeface="Calibri"/>
              </a:rPr>
              <a:pPr/>
              <a:t>4</a:t>
            </a:fld>
            <a:endParaRPr lang="en-US">
              <a:solidFill>
                <a:prstClr val="black"/>
              </a:solidFill>
              <a:latin typeface="Calibri"/>
            </a:endParaRPr>
          </a:p>
        </p:txBody>
      </p:sp>
    </p:spTree>
    <p:extLst>
      <p:ext uri="{BB962C8B-B14F-4D97-AF65-F5344CB8AC3E}">
        <p14:creationId xmlns:p14="http://schemas.microsoft.com/office/powerpoint/2010/main" val="27726559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Tonight we answer the question: Can I Erase My Sins?</a:t>
            </a:r>
          </a:p>
        </p:txBody>
      </p:sp>
      <p:sp>
        <p:nvSpPr>
          <p:cNvPr id="4" name="Slide Number Placeholder 3"/>
          <p:cNvSpPr>
            <a:spLocks noGrp="1"/>
          </p:cNvSpPr>
          <p:nvPr>
            <p:ph type="sldNum" sz="quarter" idx="10"/>
          </p:nvPr>
        </p:nvSpPr>
        <p:spPr/>
        <p:txBody>
          <a:bodyPr/>
          <a:lstStyle/>
          <a:p>
            <a:fld id="{1B76B6BF-B88A-A84A-B4EA-7A1DC6EF6D27}" type="slidenum">
              <a:rPr lang="en-US" smtClean="0"/>
              <a:t>5</a:t>
            </a:fld>
            <a:endParaRPr lang="en-US"/>
          </a:p>
        </p:txBody>
      </p:sp>
    </p:spTree>
    <p:extLst>
      <p:ext uri="{BB962C8B-B14F-4D97-AF65-F5344CB8AC3E}">
        <p14:creationId xmlns:p14="http://schemas.microsoft.com/office/powerpoint/2010/main" val="9290594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Group Task: Each person shares 2 sins they have committed - one is true and the other is a lie. The group has to guess which is the lie.</a:t>
            </a:r>
          </a:p>
        </p:txBody>
      </p:sp>
      <p:sp>
        <p:nvSpPr>
          <p:cNvPr id="4" name="Slide Number Placeholder 3"/>
          <p:cNvSpPr>
            <a:spLocks noGrp="1"/>
          </p:cNvSpPr>
          <p:nvPr>
            <p:ph type="sldNum" sz="quarter" idx="10"/>
          </p:nvPr>
        </p:nvSpPr>
        <p:spPr/>
        <p:txBody>
          <a:bodyPr/>
          <a:lstStyle/>
          <a:p>
            <a:fld id="{F9311662-CC30-7B43-8C83-100438E9FE78}" type="slidenum">
              <a:rPr lang="en-US" smtClean="0">
                <a:solidFill>
                  <a:prstClr val="black"/>
                </a:solidFill>
                <a:latin typeface="Calibri"/>
              </a:rPr>
              <a:pPr/>
              <a:t>6</a:t>
            </a:fld>
            <a:endParaRPr lang="en-US">
              <a:solidFill>
                <a:prstClr val="black"/>
              </a:solidFill>
              <a:latin typeface="Calibri"/>
            </a:endParaRPr>
          </a:p>
        </p:txBody>
      </p:sp>
    </p:spTree>
    <p:extLst>
      <p:ext uri="{BB962C8B-B14F-4D97-AF65-F5344CB8AC3E}">
        <p14:creationId xmlns:p14="http://schemas.microsoft.com/office/powerpoint/2010/main" val="27726559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Intro: Tonight we’re going to be watching the fourth episode of the </a:t>
            </a:r>
            <a:r>
              <a:rPr lang="en-US" sz="1200" i="1" kern="1200" dirty="0" smtClean="0">
                <a:solidFill>
                  <a:schemeClr val="tx1"/>
                </a:solidFill>
                <a:effectLst/>
                <a:latin typeface="+mn-lt"/>
                <a:ea typeface="+mn-ea"/>
                <a:cs typeface="+mn-cs"/>
              </a:rPr>
              <a:t>GOSPEL Journey </a:t>
            </a:r>
            <a:r>
              <a:rPr lang="en-US" sz="1200" kern="1200" dirty="0" smtClean="0">
                <a:solidFill>
                  <a:schemeClr val="tx1"/>
                </a:solidFill>
                <a:effectLst/>
                <a:latin typeface="+mn-lt"/>
                <a:ea typeface="+mn-ea"/>
                <a:cs typeface="+mn-cs"/>
              </a:rPr>
              <a:t>series. In this episode we will find out how sin cannot be removed by good deeds.</a:t>
            </a:r>
            <a:endParaRPr lang="en-ZA"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9311662-CC30-7B43-8C83-100438E9FE78}" type="slidenum">
              <a:rPr lang="en-US" smtClean="0">
                <a:solidFill>
                  <a:prstClr val="black"/>
                </a:solidFill>
                <a:latin typeface="Calibri"/>
              </a:rPr>
              <a:pPr/>
              <a:t>7</a:t>
            </a:fld>
            <a:endParaRPr lang="en-US">
              <a:solidFill>
                <a:prstClr val="black"/>
              </a:solidFill>
              <a:latin typeface="Calibri"/>
            </a:endParaRPr>
          </a:p>
        </p:txBody>
      </p:sp>
    </p:spTree>
    <p:extLst>
      <p:ext uri="{BB962C8B-B14F-4D97-AF65-F5344CB8AC3E}">
        <p14:creationId xmlns:p14="http://schemas.microsoft.com/office/powerpoint/2010/main" val="27726559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Video: Session 4 of the Gospel Journey DVD series. Length: 26</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minutes. </a:t>
            </a:r>
            <a:endParaRPr lang="en-ZA"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9311662-CC30-7B43-8C83-100438E9FE78}" type="slidenum">
              <a:rPr lang="en-US" smtClean="0">
                <a:solidFill>
                  <a:prstClr val="black"/>
                </a:solidFill>
                <a:latin typeface="Calibri"/>
              </a:rPr>
              <a:pPr/>
              <a:t>8</a:t>
            </a:fld>
            <a:endParaRPr lang="en-US">
              <a:solidFill>
                <a:prstClr val="black"/>
              </a:solidFill>
              <a:latin typeface="Calibri"/>
            </a:endParaRPr>
          </a:p>
        </p:txBody>
      </p:sp>
    </p:spTree>
    <p:extLst>
      <p:ext uri="{BB962C8B-B14F-4D97-AF65-F5344CB8AC3E}">
        <p14:creationId xmlns:p14="http://schemas.microsoft.com/office/powerpoint/2010/main" val="27726559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Small Groups: Here are the</a:t>
            </a:r>
            <a:r>
              <a:rPr lang="en-US" sz="1200" kern="1200" baseline="0" dirty="0" smtClean="0">
                <a:solidFill>
                  <a:schemeClr val="tx1"/>
                </a:solidFill>
                <a:effectLst/>
                <a:latin typeface="+mn-lt"/>
                <a:ea typeface="+mn-ea"/>
                <a:cs typeface="+mn-cs"/>
              </a:rPr>
              <a:t> small group question for this week</a:t>
            </a:r>
            <a:r>
              <a:rPr lang="en-US" sz="1200" kern="1200" dirty="0" smtClean="0">
                <a:solidFill>
                  <a:schemeClr val="tx1"/>
                </a:solidFill>
                <a:effectLst/>
                <a:latin typeface="+mn-lt"/>
                <a:ea typeface="+mn-ea"/>
                <a:cs typeface="+mn-cs"/>
              </a:rPr>
              <a:t>: (1) Use the Ten Commandments handout to see how you are doing. (2) Do you think anyone can keep the Ten Commandments perfectly? Why or why not? (3) Do you think God will be pleased with us and let us into heaven if we try our best? (4) Pray for each other to stop trying to remove our sins but be open to God’s solution for sin.</a:t>
            </a:r>
          </a:p>
        </p:txBody>
      </p:sp>
      <p:sp>
        <p:nvSpPr>
          <p:cNvPr id="4" name="Slide Number Placeholder 3"/>
          <p:cNvSpPr>
            <a:spLocks noGrp="1"/>
          </p:cNvSpPr>
          <p:nvPr>
            <p:ph type="sldNum" sz="quarter" idx="10"/>
          </p:nvPr>
        </p:nvSpPr>
        <p:spPr/>
        <p:txBody>
          <a:bodyPr/>
          <a:lstStyle/>
          <a:p>
            <a:fld id="{F9311662-CC30-7B43-8C83-100438E9FE78}" type="slidenum">
              <a:rPr lang="en-US" smtClean="0">
                <a:solidFill>
                  <a:prstClr val="black"/>
                </a:solidFill>
                <a:latin typeface="Calibri"/>
              </a:rPr>
              <a:pPr/>
              <a:t>9</a:t>
            </a:fld>
            <a:endParaRPr lang="en-US">
              <a:solidFill>
                <a:prstClr val="black"/>
              </a:solidFill>
              <a:latin typeface="Calibri"/>
            </a:endParaRPr>
          </a:p>
        </p:txBody>
      </p:sp>
    </p:spTree>
    <p:extLst>
      <p:ext uri="{BB962C8B-B14F-4D97-AF65-F5344CB8AC3E}">
        <p14:creationId xmlns:p14="http://schemas.microsoft.com/office/powerpoint/2010/main" val="27726559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B83E3CE-1414-D449-8002-25A7D592152F}" type="datetimeFigureOut">
              <a:rPr lang="en-US" smtClean="0">
                <a:solidFill>
                  <a:prstClr val="black">
                    <a:tint val="75000"/>
                  </a:prstClr>
                </a:solidFill>
                <a:latin typeface="Calibri"/>
              </a:rPr>
              <a:pPr/>
              <a:t>17/05/19</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B074715D-14F2-B041-AF1A-E1C363BFB10D}"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6175037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B83E3CE-1414-D449-8002-25A7D592152F}" type="datetimeFigureOut">
              <a:rPr lang="en-US" smtClean="0">
                <a:solidFill>
                  <a:prstClr val="black">
                    <a:tint val="75000"/>
                  </a:prstClr>
                </a:solidFill>
                <a:latin typeface="Calibri"/>
              </a:rPr>
              <a:pPr/>
              <a:t>17/05/19</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B074715D-14F2-B041-AF1A-E1C363BFB10D}"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0272931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B83E3CE-1414-D449-8002-25A7D592152F}" type="datetimeFigureOut">
              <a:rPr lang="en-US" smtClean="0">
                <a:solidFill>
                  <a:prstClr val="black">
                    <a:tint val="75000"/>
                  </a:prstClr>
                </a:solidFill>
                <a:latin typeface="Calibri"/>
              </a:rPr>
              <a:pPr/>
              <a:t>17/05/19</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B074715D-14F2-B041-AF1A-E1C363BFB10D}"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8220331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C47F2F2-DF17-2749-9985-716EB0E57FD0}" type="datetimeFigureOut">
              <a:rPr lang="en-US" smtClean="0">
                <a:solidFill>
                  <a:prstClr val="black">
                    <a:tint val="75000"/>
                  </a:prstClr>
                </a:solidFill>
                <a:latin typeface="Calibri"/>
              </a:rPr>
              <a:pPr/>
              <a:t>17/05/19</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F8782C93-D90E-8341-9591-38B8289F176E}"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2461982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C47F2F2-DF17-2749-9985-716EB0E57FD0}" type="datetimeFigureOut">
              <a:rPr lang="en-US" smtClean="0">
                <a:solidFill>
                  <a:prstClr val="black">
                    <a:tint val="75000"/>
                  </a:prstClr>
                </a:solidFill>
                <a:latin typeface="Calibri"/>
              </a:rPr>
              <a:pPr/>
              <a:t>17/05/19</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F8782C93-D90E-8341-9591-38B8289F176E}"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9078479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C47F2F2-DF17-2749-9985-716EB0E57FD0}" type="datetimeFigureOut">
              <a:rPr lang="en-US" smtClean="0">
                <a:solidFill>
                  <a:prstClr val="black">
                    <a:tint val="75000"/>
                  </a:prstClr>
                </a:solidFill>
                <a:latin typeface="Calibri"/>
              </a:rPr>
              <a:pPr/>
              <a:t>17/05/19</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F8782C93-D90E-8341-9591-38B8289F176E}"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729860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C47F2F2-DF17-2749-9985-716EB0E57FD0}" type="datetimeFigureOut">
              <a:rPr lang="en-US" smtClean="0">
                <a:solidFill>
                  <a:prstClr val="black">
                    <a:tint val="75000"/>
                  </a:prstClr>
                </a:solidFill>
                <a:latin typeface="Calibri"/>
              </a:rPr>
              <a:pPr/>
              <a:t>17/05/19</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F8782C93-D90E-8341-9591-38B8289F176E}"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4070873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C47F2F2-DF17-2749-9985-716EB0E57FD0}" type="datetimeFigureOut">
              <a:rPr lang="en-US" smtClean="0">
                <a:solidFill>
                  <a:prstClr val="black">
                    <a:tint val="75000"/>
                  </a:prstClr>
                </a:solidFill>
                <a:latin typeface="Calibri"/>
              </a:rPr>
              <a:pPr/>
              <a:t>17/05/19</a:t>
            </a:fld>
            <a:endParaRPr lang="en-US">
              <a:solidFill>
                <a:prstClr val="black">
                  <a:tint val="75000"/>
                </a:prstClr>
              </a:solidFill>
              <a:latin typeface="Calibri"/>
            </a:endParaRPr>
          </a:p>
        </p:txBody>
      </p:sp>
      <p:sp>
        <p:nvSpPr>
          <p:cNvPr id="8" name="Footer Placeholder 7"/>
          <p:cNvSpPr>
            <a:spLocks noGrp="1"/>
          </p:cNvSpPr>
          <p:nvPr>
            <p:ph type="ftr" sz="quarter" idx="11"/>
          </p:nvPr>
        </p:nvSpPr>
        <p:spPr/>
        <p:txBody>
          <a:bodyPr/>
          <a:lstStyle/>
          <a:p>
            <a:endParaRPr lang="en-US">
              <a:solidFill>
                <a:prstClr val="black">
                  <a:tint val="75000"/>
                </a:prstClr>
              </a:solidFill>
              <a:latin typeface="Calibri"/>
            </a:endParaRPr>
          </a:p>
        </p:txBody>
      </p:sp>
      <p:sp>
        <p:nvSpPr>
          <p:cNvPr id="9" name="Slide Number Placeholder 8"/>
          <p:cNvSpPr>
            <a:spLocks noGrp="1"/>
          </p:cNvSpPr>
          <p:nvPr>
            <p:ph type="sldNum" sz="quarter" idx="12"/>
          </p:nvPr>
        </p:nvSpPr>
        <p:spPr/>
        <p:txBody>
          <a:bodyPr/>
          <a:lstStyle/>
          <a:p>
            <a:fld id="{F8782C93-D90E-8341-9591-38B8289F176E}"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8892980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C47F2F2-DF17-2749-9985-716EB0E57FD0}" type="datetimeFigureOut">
              <a:rPr lang="en-US" smtClean="0">
                <a:solidFill>
                  <a:prstClr val="black">
                    <a:tint val="75000"/>
                  </a:prstClr>
                </a:solidFill>
                <a:latin typeface="Calibri"/>
              </a:rPr>
              <a:pPr/>
              <a:t>17/05/19</a:t>
            </a:fld>
            <a:endParaRPr lang="en-US">
              <a:solidFill>
                <a:prstClr val="black">
                  <a:tint val="75000"/>
                </a:prstClr>
              </a:solidFill>
              <a:latin typeface="Calibri"/>
            </a:endParaRPr>
          </a:p>
        </p:txBody>
      </p:sp>
      <p:sp>
        <p:nvSpPr>
          <p:cNvPr id="4" name="Footer Placeholder 3"/>
          <p:cNvSpPr>
            <a:spLocks noGrp="1"/>
          </p:cNvSpPr>
          <p:nvPr>
            <p:ph type="ftr" sz="quarter" idx="11"/>
          </p:nvPr>
        </p:nvSpPr>
        <p:spPr/>
        <p:txBody>
          <a:bodyPr/>
          <a:lstStyle/>
          <a:p>
            <a:endParaRPr lang="en-US">
              <a:solidFill>
                <a:prstClr val="black">
                  <a:tint val="75000"/>
                </a:prstClr>
              </a:solidFill>
              <a:latin typeface="Calibri"/>
            </a:endParaRPr>
          </a:p>
        </p:txBody>
      </p:sp>
      <p:sp>
        <p:nvSpPr>
          <p:cNvPr id="5" name="Slide Number Placeholder 4"/>
          <p:cNvSpPr>
            <a:spLocks noGrp="1"/>
          </p:cNvSpPr>
          <p:nvPr>
            <p:ph type="sldNum" sz="quarter" idx="12"/>
          </p:nvPr>
        </p:nvSpPr>
        <p:spPr/>
        <p:txBody>
          <a:bodyPr/>
          <a:lstStyle/>
          <a:p>
            <a:fld id="{F8782C93-D90E-8341-9591-38B8289F176E}"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47878374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C47F2F2-DF17-2749-9985-716EB0E57FD0}" type="datetimeFigureOut">
              <a:rPr lang="en-US" smtClean="0">
                <a:solidFill>
                  <a:prstClr val="black">
                    <a:tint val="75000"/>
                  </a:prstClr>
                </a:solidFill>
                <a:latin typeface="Calibri"/>
              </a:rPr>
              <a:pPr/>
              <a:t>17/05/19</a:t>
            </a:fld>
            <a:endParaRPr lang="en-US">
              <a:solidFill>
                <a:prstClr val="black">
                  <a:tint val="75000"/>
                </a:prstClr>
              </a:solidFill>
              <a:latin typeface="Calibri"/>
            </a:endParaRPr>
          </a:p>
        </p:txBody>
      </p:sp>
      <p:sp>
        <p:nvSpPr>
          <p:cNvPr id="3" name="Footer Placeholder 2"/>
          <p:cNvSpPr>
            <a:spLocks noGrp="1"/>
          </p:cNvSpPr>
          <p:nvPr>
            <p:ph type="ftr" sz="quarter" idx="11"/>
          </p:nvPr>
        </p:nvSpPr>
        <p:spPr/>
        <p:txBody>
          <a:bodyPr/>
          <a:lstStyle/>
          <a:p>
            <a:endParaRPr lang="en-US">
              <a:solidFill>
                <a:prstClr val="black">
                  <a:tint val="75000"/>
                </a:prstClr>
              </a:solidFill>
              <a:latin typeface="Calibri"/>
            </a:endParaRPr>
          </a:p>
        </p:txBody>
      </p:sp>
      <p:sp>
        <p:nvSpPr>
          <p:cNvPr id="4" name="Slide Number Placeholder 3"/>
          <p:cNvSpPr>
            <a:spLocks noGrp="1"/>
          </p:cNvSpPr>
          <p:nvPr>
            <p:ph type="sldNum" sz="quarter" idx="12"/>
          </p:nvPr>
        </p:nvSpPr>
        <p:spPr/>
        <p:txBody>
          <a:bodyPr/>
          <a:lstStyle/>
          <a:p>
            <a:fld id="{F8782C93-D90E-8341-9591-38B8289F176E}"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22889430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C47F2F2-DF17-2749-9985-716EB0E57FD0}" type="datetimeFigureOut">
              <a:rPr lang="en-US" smtClean="0">
                <a:solidFill>
                  <a:prstClr val="black">
                    <a:tint val="75000"/>
                  </a:prstClr>
                </a:solidFill>
                <a:latin typeface="Calibri"/>
              </a:rPr>
              <a:pPr/>
              <a:t>17/05/19</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F8782C93-D90E-8341-9591-38B8289F176E}"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7031531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B83E3CE-1414-D449-8002-25A7D592152F}" type="datetimeFigureOut">
              <a:rPr lang="en-US" smtClean="0">
                <a:solidFill>
                  <a:prstClr val="black">
                    <a:tint val="75000"/>
                  </a:prstClr>
                </a:solidFill>
                <a:latin typeface="Calibri"/>
              </a:rPr>
              <a:pPr/>
              <a:t>17/05/19</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B074715D-14F2-B041-AF1A-E1C363BFB10D}"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10402107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C47F2F2-DF17-2749-9985-716EB0E57FD0}" type="datetimeFigureOut">
              <a:rPr lang="en-US" smtClean="0">
                <a:solidFill>
                  <a:prstClr val="black">
                    <a:tint val="75000"/>
                  </a:prstClr>
                </a:solidFill>
                <a:latin typeface="Calibri"/>
              </a:rPr>
              <a:pPr/>
              <a:t>17/05/19</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F8782C93-D90E-8341-9591-38B8289F176E}"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89292214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C47F2F2-DF17-2749-9985-716EB0E57FD0}" type="datetimeFigureOut">
              <a:rPr lang="en-US" smtClean="0">
                <a:solidFill>
                  <a:prstClr val="black">
                    <a:tint val="75000"/>
                  </a:prstClr>
                </a:solidFill>
                <a:latin typeface="Calibri"/>
              </a:rPr>
              <a:pPr/>
              <a:t>17/05/19</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F8782C93-D90E-8341-9591-38B8289F176E}"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34303479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C47F2F2-DF17-2749-9985-716EB0E57FD0}" type="datetimeFigureOut">
              <a:rPr lang="en-US" smtClean="0">
                <a:solidFill>
                  <a:prstClr val="black">
                    <a:tint val="75000"/>
                  </a:prstClr>
                </a:solidFill>
                <a:latin typeface="Calibri"/>
              </a:rPr>
              <a:pPr/>
              <a:t>17/05/19</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F8782C93-D90E-8341-9591-38B8289F176E}"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6167643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B83E3CE-1414-D449-8002-25A7D592152F}" type="datetimeFigureOut">
              <a:rPr lang="en-US" smtClean="0">
                <a:solidFill>
                  <a:prstClr val="black">
                    <a:tint val="75000"/>
                  </a:prstClr>
                </a:solidFill>
                <a:latin typeface="Calibri"/>
              </a:rPr>
              <a:pPr/>
              <a:t>17/05/19</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B074715D-14F2-B041-AF1A-E1C363BFB10D}"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41813122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B83E3CE-1414-D449-8002-25A7D592152F}" type="datetimeFigureOut">
              <a:rPr lang="en-US" smtClean="0">
                <a:solidFill>
                  <a:prstClr val="black">
                    <a:tint val="75000"/>
                  </a:prstClr>
                </a:solidFill>
                <a:latin typeface="Calibri"/>
              </a:rPr>
              <a:pPr/>
              <a:t>17/05/19</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B074715D-14F2-B041-AF1A-E1C363BFB10D}"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7611211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B83E3CE-1414-D449-8002-25A7D592152F}" type="datetimeFigureOut">
              <a:rPr lang="en-US" smtClean="0">
                <a:solidFill>
                  <a:prstClr val="black">
                    <a:tint val="75000"/>
                  </a:prstClr>
                </a:solidFill>
                <a:latin typeface="Calibri"/>
              </a:rPr>
              <a:pPr/>
              <a:t>17/05/19</a:t>
            </a:fld>
            <a:endParaRPr lang="en-US">
              <a:solidFill>
                <a:prstClr val="black">
                  <a:tint val="75000"/>
                </a:prstClr>
              </a:solidFill>
              <a:latin typeface="Calibri"/>
            </a:endParaRPr>
          </a:p>
        </p:txBody>
      </p:sp>
      <p:sp>
        <p:nvSpPr>
          <p:cNvPr id="8" name="Footer Placeholder 7"/>
          <p:cNvSpPr>
            <a:spLocks noGrp="1"/>
          </p:cNvSpPr>
          <p:nvPr>
            <p:ph type="ftr" sz="quarter" idx="11"/>
          </p:nvPr>
        </p:nvSpPr>
        <p:spPr/>
        <p:txBody>
          <a:bodyPr/>
          <a:lstStyle/>
          <a:p>
            <a:endParaRPr lang="en-US">
              <a:solidFill>
                <a:prstClr val="black">
                  <a:tint val="75000"/>
                </a:prstClr>
              </a:solidFill>
              <a:latin typeface="Calibri"/>
            </a:endParaRPr>
          </a:p>
        </p:txBody>
      </p:sp>
      <p:sp>
        <p:nvSpPr>
          <p:cNvPr id="9" name="Slide Number Placeholder 8"/>
          <p:cNvSpPr>
            <a:spLocks noGrp="1"/>
          </p:cNvSpPr>
          <p:nvPr>
            <p:ph type="sldNum" sz="quarter" idx="12"/>
          </p:nvPr>
        </p:nvSpPr>
        <p:spPr/>
        <p:txBody>
          <a:bodyPr/>
          <a:lstStyle/>
          <a:p>
            <a:fld id="{B074715D-14F2-B041-AF1A-E1C363BFB10D}"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4028280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B83E3CE-1414-D449-8002-25A7D592152F}" type="datetimeFigureOut">
              <a:rPr lang="en-US" smtClean="0">
                <a:solidFill>
                  <a:prstClr val="black">
                    <a:tint val="75000"/>
                  </a:prstClr>
                </a:solidFill>
                <a:latin typeface="Calibri"/>
              </a:rPr>
              <a:pPr/>
              <a:t>17/05/19</a:t>
            </a:fld>
            <a:endParaRPr lang="en-US">
              <a:solidFill>
                <a:prstClr val="black">
                  <a:tint val="75000"/>
                </a:prstClr>
              </a:solidFill>
              <a:latin typeface="Calibri"/>
            </a:endParaRPr>
          </a:p>
        </p:txBody>
      </p:sp>
      <p:sp>
        <p:nvSpPr>
          <p:cNvPr id="4" name="Footer Placeholder 3"/>
          <p:cNvSpPr>
            <a:spLocks noGrp="1"/>
          </p:cNvSpPr>
          <p:nvPr>
            <p:ph type="ftr" sz="quarter" idx="11"/>
          </p:nvPr>
        </p:nvSpPr>
        <p:spPr/>
        <p:txBody>
          <a:bodyPr/>
          <a:lstStyle/>
          <a:p>
            <a:endParaRPr lang="en-US">
              <a:solidFill>
                <a:prstClr val="black">
                  <a:tint val="75000"/>
                </a:prstClr>
              </a:solidFill>
              <a:latin typeface="Calibri"/>
            </a:endParaRPr>
          </a:p>
        </p:txBody>
      </p:sp>
      <p:sp>
        <p:nvSpPr>
          <p:cNvPr id="5" name="Slide Number Placeholder 4"/>
          <p:cNvSpPr>
            <a:spLocks noGrp="1"/>
          </p:cNvSpPr>
          <p:nvPr>
            <p:ph type="sldNum" sz="quarter" idx="12"/>
          </p:nvPr>
        </p:nvSpPr>
        <p:spPr/>
        <p:txBody>
          <a:bodyPr/>
          <a:lstStyle/>
          <a:p>
            <a:fld id="{B074715D-14F2-B041-AF1A-E1C363BFB10D}"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4111560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B83E3CE-1414-D449-8002-25A7D592152F}" type="datetimeFigureOut">
              <a:rPr lang="en-US" smtClean="0">
                <a:solidFill>
                  <a:prstClr val="black">
                    <a:tint val="75000"/>
                  </a:prstClr>
                </a:solidFill>
                <a:latin typeface="Calibri"/>
              </a:rPr>
              <a:pPr/>
              <a:t>17/05/19</a:t>
            </a:fld>
            <a:endParaRPr lang="en-US">
              <a:solidFill>
                <a:prstClr val="black">
                  <a:tint val="75000"/>
                </a:prstClr>
              </a:solidFill>
              <a:latin typeface="Calibri"/>
            </a:endParaRPr>
          </a:p>
        </p:txBody>
      </p:sp>
      <p:sp>
        <p:nvSpPr>
          <p:cNvPr id="3" name="Footer Placeholder 2"/>
          <p:cNvSpPr>
            <a:spLocks noGrp="1"/>
          </p:cNvSpPr>
          <p:nvPr>
            <p:ph type="ftr" sz="quarter" idx="11"/>
          </p:nvPr>
        </p:nvSpPr>
        <p:spPr/>
        <p:txBody>
          <a:bodyPr/>
          <a:lstStyle/>
          <a:p>
            <a:endParaRPr lang="en-US">
              <a:solidFill>
                <a:prstClr val="black">
                  <a:tint val="75000"/>
                </a:prstClr>
              </a:solidFill>
              <a:latin typeface="Calibri"/>
            </a:endParaRPr>
          </a:p>
        </p:txBody>
      </p:sp>
      <p:sp>
        <p:nvSpPr>
          <p:cNvPr id="4" name="Slide Number Placeholder 3"/>
          <p:cNvSpPr>
            <a:spLocks noGrp="1"/>
          </p:cNvSpPr>
          <p:nvPr>
            <p:ph type="sldNum" sz="quarter" idx="12"/>
          </p:nvPr>
        </p:nvSpPr>
        <p:spPr/>
        <p:txBody>
          <a:bodyPr/>
          <a:lstStyle/>
          <a:p>
            <a:fld id="{B074715D-14F2-B041-AF1A-E1C363BFB10D}"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532640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B83E3CE-1414-D449-8002-25A7D592152F}" type="datetimeFigureOut">
              <a:rPr lang="en-US" smtClean="0">
                <a:solidFill>
                  <a:prstClr val="black">
                    <a:tint val="75000"/>
                  </a:prstClr>
                </a:solidFill>
                <a:latin typeface="Calibri"/>
              </a:rPr>
              <a:pPr/>
              <a:t>17/05/19</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B074715D-14F2-B041-AF1A-E1C363BFB10D}"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7306343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B83E3CE-1414-D449-8002-25A7D592152F}" type="datetimeFigureOut">
              <a:rPr lang="en-US" smtClean="0">
                <a:solidFill>
                  <a:prstClr val="black">
                    <a:tint val="75000"/>
                  </a:prstClr>
                </a:solidFill>
                <a:latin typeface="Calibri"/>
              </a:rPr>
              <a:pPr/>
              <a:t>17/05/19</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B074715D-14F2-B041-AF1A-E1C363BFB10D}"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323443984"/>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B83E3CE-1414-D449-8002-25A7D592152F}" type="datetimeFigureOut">
              <a:rPr lang="en-US" smtClean="0">
                <a:solidFill>
                  <a:prstClr val="black">
                    <a:tint val="75000"/>
                  </a:prstClr>
                </a:solidFill>
                <a:latin typeface="Calibri"/>
              </a:rPr>
              <a:pPr/>
              <a:t>17/05/19</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74715D-14F2-B041-AF1A-E1C363BFB10D}"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175306338"/>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C47F2F2-DF17-2749-9985-716EB0E57FD0}" type="datetimeFigureOut">
              <a:rPr lang="en-US" smtClean="0">
                <a:solidFill>
                  <a:prstClr val="black">
                    <a:tint val="75000"/>
                  </a:prstClr>
                </a:solidFill>
                <a:latin typeface="Calibri"/>
              </a:rPr>
              <a:pPr/>
              <a:t>17/05/19</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8782C93-D90E-8341-9591-38B8289F176E}"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666890233"/>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9.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1.xml"/><Relationship Id="rId3" Type="http://schemas.openxmlformats.org/officeDocument/2006/relationships/image" Target="../media/image10.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2.xml"/><Relationship Id="rId3" Type="http://schemas.openxmlformats.org/officeDocument/2006/relationships/image" Target="../media/image11.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3.xml"/><Relationship Id="rId3" Type="http://schemas.openxmlformats.org/officeDocument/2006/relationships/image" Target="../media/image12.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2.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3.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4.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5.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6.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7.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descr="Slide0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715046131"/>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descr="Slide10.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629088202"/>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descr="Slide1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903529369"/>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descr="Slide1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978721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descr="Slide1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921668236"/>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descr="Slide0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098204009"/>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descr="Slide0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070652339"/>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descr="Slide04.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791891218"/>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descr="Slide05.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469973981"/>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descr="Slide06.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735825674"/>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descr="Slide07.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404831882"/>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563902397"/>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descr="Slide09.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63282790"/>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9756</TotalTime>
  <Words>354</Words>
  <Application>Microsoft Macintosh PowerPoint</Application>
  <PresentationFormat>On-screen Show (4:3)</PresentationFormat>
  <Paragraphs>26</Paragraphs>
  <Slides>13</Slides>
  <Notes>13</Notes>
  <HiddenSlides>0</HiddenSlides>
  <MMClips>0</MMClips>
  <ScaleCrop>false</ScaleCrop>
  <HeadingPairs>
    <vt:vector size="4" baseType="variant">
      <vt:variant>
        <vt:lpstr>Theme</vt:lpstr>
      </vt:variant>
      <vt:variant>
        <vt:i4>2</vt:i4>
      </vt:variant>
      <vt:variant>
        <vt:lpstr>Slide Titles</vt:lpstr>
      </vt:variant>
      <vt:variant>
        <vt:i4>13</vt:i4>
      </vt:variant>
    </vt:vector>
  </HeadingPairs>
  <TitlesOfParts>
    <vt:vector size="15" baseType="lpstr">
      <vt:lpstr>1_Office Theme</vt:lpstr>
      <vt:lpstr>4_Office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mark@hispeoplejoburg.org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kind of events?</dc:title>
  <dc:creator>Mark Tittley</dc:creator>
  <cp:lastModifiedBy>Mark Tittley</cp:lastModifiedBy>
  <cp:revision>673</cp:revision>
  <dcterms:created xsi:type="dcterms:W3CDTF">2014-06-20T13:14:19Z</dcterms:created>
  <dcterms:modified xsi:type="dcterms:W3CDTF">2017-05-19T14:27:26Z</dcterms:modified>
</cp:coreProperties>
</file>