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6" r:id="rId1"/>
    <p:sldMasterId id="2147483708" r:id="rId2"/>
  </p:sldMasterIdLst>
  <p:notesMasterIdLst>
    <p:notesMasterId r:id="rId16"/>
  </p:notesMasterIdLst>
  <p:sldIdLst>
    <p:sldId id="566" r:id="rId3"/>
    <p:sldId id="634" r:id="rId4"/>
    <p:sldId id="676" r:id="rId5"/>
    <p:sldId id="677" r:id="rId6"/>
    <p:sldId id="648" r:id="rId7"/>
    <p:sldId id="659" r:id="rId8"/>
    <p:sldId id="665" r:id="rId9"/>
    <p:sldId id="658" r:id="rId10"/>
    <p:sldId id="679" r:id="rId11"/>
    <p:sldId id="678" r:id="rId12"/>
    <p:sldId id="631" r:id="rId13"/>
    <p:sldId id="666" r:id="rId14"/>
    <p:sldId id="663" r:id="rId1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9002C"/>
    <a:srgbClr val="D29703"/>
    <a:srgbClr val="20DF33"/>
    <a:srgbClr val="1DA319"/>
    <a:srgbClr val="1EAC16"/>
    <a:srgbClr val="1EB31D"/>
    <a:srgbClr val="2B880F"/>
    <a:srgbClr val="1FCC32"/>
    <a:srgbClr val="1FC62B"/>
    <a:srgbClr val="21FFF6"/>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5299" autoAdjust="0"/>
  </p:normalViewPr>
  <p:slideViewPr>
    <p:cSldViewPr snapToGrid="0" snapToObjects="1">
      <p:cViewPr varScale="1">
        <p:scale>
          <a:sx n="70" d="100"/>
          <a:sy n="70" d="100"/>
        </p:scale>
        <p:origin x="-968" y="-104"/>
      </p:cViewPr>
      <p:guideLst>
        <p:guide orient="horz" pos="139"/>
        <p:guide pos="2898"/>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20" Type="http://schemas.openxmlformats.org/officeDocument/2006/relationships/theme" Target="theme/theme1.xml"/><Relationship Id="rId21" Type="http://schemas.openxmlformats.org/officeDocument/2006/relationships/tableStyles" Target="tableStyles.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notesMaster" Target="notesMasters/notesMaster1.xml"/><Relationship Id="rId17" Type="http://schemas.openxmlformats.org/officeDocument/2006/relationships/printerSettings" Target="printerSettings/printerSettings1.bin"/><Relationship Id="rId18" Type="http://schemas.openxmlformats.org/officeDocument/2006/relationships/presProps" Target="presProps.xml"/><Relationship Id="rId19" Type="http://schemas.openxmlformats.org/officeDocument/2006/relationships/viewProps" Target="viewProps.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7C0D0A0-EEF8-054E-9AF0-04177F688829}" type="datetimeFigureOut">
              <a:rPr lang="en-US" smtClean="0"/>
              <a:t>17/05/23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B76B6BF-B88A-A84A-B4EA-7A1DC6EF6D27}" type="slidenum">
              <a:rPr lang="en-US" smtClean="0"/>
              <a:t>‹#›</a:t>
            </a:fld>
            <a:endParaRPr lang="en-US"/>
          </a:p>
        </p:txBody>
      </p:sp>
    </p:spTree>
    <p:extLst>
      <p:ext uri="{BB962C8B-B14F-4D97-AF65-F5344CB8AC3E}">
        <p14:creationId xmlns:p14="http://schemas.microsoft.com/office/powerpoint/2010/main" val="325512617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Welcome to Gospel Friday</a:t>
            </a:r>
            <a:endParaRPr lang="en-US" dirty="0"/>
          </a:p>
        </p:txBody>
      </p:sp>
      <p:sp>
        <p:nvSpPr>
          <p:cNvPr id="4" name="Slide Number Placeholder 3"/>
          <p:cNvSpPr>
            <a:spLocks noGrp="1"/>
          </p:cNvSpPr>
          <p:nvPr>
            <p:ph type="sldNum" sz="quarter" idx="10"/>
          </p:nvPr>
        </p:nvSpPr>
        <p:spPr/>
        <p:txBody>
          <a:bodyPr/>
          <a:lstStyle/>
          <a:p>
            <a:fld id="{1B76B6BF-B88A-A84A-B4EA-7A1DC6EF6D27}" type="slidenum">
              <a:rPr lang="en-US" smtClean="0"/>
              <a:t>1</a:t>
            </a:fld>
            <a:endParaRPr lang="en-US"/>
          </a:p>
        </p:txBody>
      </p:sp>
    </p:spTree>
    <p:extLst>
      <p:ext uri="{BB962C8B-B14F-4D97-AF65-F5344CB8AC3E}">
        <p14:creationId xmlns:p14="http://schemas.microsoft.com/office/powerpoint/2010/main" val="13745683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Wrap Up: (1)</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We are powerless to remove our sins. (2) Jesus died on the cross to pay the price for our sins. (3)</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We don’t have to try and deal with our sins any more. (4) Next week we will learn how we can be saved.</a:t>
            </a:r>
          </a:p>
        </p:txBody>
      </p:sp>
      <p:sp>
        <p:nvSpPr>
          <p:cNvPr id="4" name="Slide Number Placeholder 3"/>
          <p:cNvSpPr>
            <a:spLocks noGrp="1"/>
          </p:cNvSpPr>
          <p:nvPr>
            <p:ph type="sldNum" sz="quarter" idx="10"/>
          </p:nvPr>
        </p:nvSpPr>
        <p:spPr/>
        <p:txBody>
          <a:bodyPr/>
          <a:lstStyle/>
          <a:p>
            <a:fld id="{F9311662-CC30-7B43-8C83-100438E9FE78}" type="slidenum">
              <a:rPr lang="en-US" smtClean="0">
                <a:solidFill>
                  <a:prstClr val="black"/>
                </a:solidFill>
                <a:latin typeface="Calibri"/>
              </a:rPr>
              <a:pPr/>
              <a:t>10</a:t>
            </a:fld>
            <a:endParaRPr lang="en-US">
              <a:solidFill>
                <a:prstClr val="black"/>
              </a:solidFill>
              <a:latin typeface="Calibri"/>
            </a:endParaRPr>
          </a:p>
        </p:txBody>
      </p:sp>
    </p:spTree>
    <p:extLst>
      <p:ext uri="{BB962C8B-B14F-4D97-AF65-F5344CB8AC3E}">
        <p14:creationId xmlns:p14="http://schemas.microsoft.com/office/powerpoint/2010/main" val="27726559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Announcements: On Sunday mornings we are presenting The Shine Series.</a:t>
            </a:r>
          </a:p>
          <a:p>
            <a:endParaRPr lang="en-US" dirty="0"/>
          </a:p>
        </p:txBody>
      </p:sp>
      <p:sp>
        <p:nvSpPr>
          <p:cNvPr id="4" name="Slide Number Placeholder 3"/>
          <p:cNvSpPr>
            <a:spLocks noGrp="1"/>
          </p:cNvSpPr>
          <p:nvPr>
            <p:ph type="sldNum" sz="quarter" idx="10"/>
          </p:nvPr>
        </p:nvSpPr>
        <p:spPr/>
        <p:txBody>
          <a:bodyPr/>
          <a:lstStyle/>
          <a:p>
            <a:fld id="{1B76B6BF-B88A-A84A-B4EA-7A1DC6EF6D27}" type="slidenum">
              <a:rPr lang="en-US" smtClean="0"/>
              <a:t>11</a:t>
            </a:fld>
            <a:endParaRPr lang="en-US"/>
          </a:p>
        </p:txBody>
      </p:sp>
    </p:spTree>
    <p:extLst>
      <p:ext uri="{BB962C8B-B14F-4D97-AF65-F5344CB8AC3E}">
        <p14:creationId xmlns:p14="http://schemas.microsoft.com/office/powerpoint/2010/main" val="29367401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Announcements: Next Friday night we answer the question</a:t>
            </a:r>
            <a:r>
              <a:rPr lang="en-US" dirty="0" smtClean="0"/>
              <a:t>: Is Everyone Saved?</a:t>
            </a:r>
            <a:endParaRPr lang="en-US" dirty="0" smtClean="0"/>
          </a:p>
        </p:txBody>
      </p:sp>
      <p:sp>
        <p:nvSpPr>
          <p:cNvPr id="4" name="Slide Number Placeholder 3"/>
          <p:cNvSpPr>
            <a:spLocks noGrp="1"/>
          </p:cNvSpPr>
          <p:nvPr>
            <p:ph type="sldNum" sz="quarter" idx="10"/>
          </p:nvPr>
        </p:nvSpPr>
        <p:spPr/>
        <p:txBody>
          <a:bodyPr/>
          <a:lstStyle/>
          <a:p>
            <a:fld id="{1B76B6BF-B88A-A84A-B4EA-7A1DC6EF6D27}" type="slidenum">
              <a:rPr lang="en-US" smtClean="0"/>
              <a:t>12</a:t>
            </a:fld>
            <a:endParaRPr lang="en-US"/>
          </a:p>
        </p:txBody>
      </p:sp>
    </p:spTree>
    <p:extLst>
      <p:ext uri="{BB962C8B-B14F-4D97-AF65-F5344CB8AC3E}">
        <p14:creationId xmlns:p14="http://schemas.microsoft.com/office/powerpoint/2010/main" val="19918835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Refreshments: It is time for refreshments.</a:t>
            </a:r>
            <a:endParaRPr lang="en-ZA"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BB761E8-B556-2442-B9DB-91D007047673}" type="slidenum">
              <a:rPr lang="en-US" smtClean="0"/>
              <a:t>13</a:t>
            </a:fld>
            <a:endParaRPr lang="en-US"/>
          </a:p>
        </p:txBody>
      </p:sp>
    </p:spTree>
    <p:extLst>
      <p:ext uri="{BB962C8B-B14F-4D97-AF65-F5344CB8AC3E}">
        <p14:creationId xmlns:p14="http://schemas.microsoft.com/office/powerpoint/2010/main" val="1642470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Welcome to regulars and newcomers.</a:t>
            </a:r>
            <a:endParaRPr lang="en-US" dirty="0"/>
          </a:p>
        </p:txBody>
      </p:sp>
      <p:sp>
        <p:nvSpPr>
          <p:cNvPr id="4" name="Slide Number Placeholder 3"/>
          <p:cNvSpPr>
            <a:spLocks noGrp="1"/>
          </p:cNvSpPr>
          <p:nvPr>
            <p:ph type="sldNum" sz="quarter" idx="10"/>
          </p:nvPr>
        </p:nvSpPr>
        <p:spPr/>
        <p:txBody>
          <a:bodyPr/>
          <a:lstStyle/>
          <a:p>
            <a:fld id="{1B76B6BF-B88A-A84A-B4EA-7A1DC6EF6D27}" type="slidenum">
              <a:rPr lang="en-US" smtClean="0"/>
              <a:t>2</a:t>
            </a:fld>
            <a:endParaRPr lang="en-US"/>
          </a:p>
        </p:txBody>
      </p:sp>
    </p:spTree>
    <p:extLst>
      <p:ext uri="{BB962C8B-B14F-4D97-AF65-F5344CB8AC3E}">
        <p14:creationId xmlns:p14="http://schemas.microsoft.com/office/powerpoint/2010/main" val="591754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Prayer: Let’s open our meeting in prayer.</a:t>
            </a:r>
            <a:endParaRPr lang="en-US" dirty="0"/>
          </a:p>
        </p:txBody>
      </p:sp>
      <p:sp>
        <p:nvSpPr>
          <p:cNvPr id="4" name="Slide Number Placeholder 3"/>
          <p:cNvSpPr>
            <a:spLocks noGrp="1"/>
          </p:cNvSpPr>
          <p:nvPr>
            <p:ph type="sldNum" sz="quarter" idx="10"/>
          </p:nvPr>
        </p:nvSpPr>
        <p:spPr/>
        <p:txBody>
          <a:bodyPr/>
          <a:lstStyle/>
          <a:p>
            <a:fld id="{1B76B6BF-B88A-A84A-B4EA-7A1DC6EF6D27}" type="slidenum">
              <a:rPr lang="en-US" smtClean="0"/>
              <a:t>3</a:t>
            </a:fld>
            <a:endParaRPr lang="en-US"/>
          </a:p>
        </p:txBody>
      </p:sp>
    </p:spTree>
    <p:extLst>
      <p:ext uri="{BB962C8B-B14F-4D97-AF65-F5344CB8AC3E}">
        <p14:creationId xmlns:p14="http://schemas.microsoft.com/office/powerpoint/2010/main" val="591754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Review: </a:t>
            </a:r>
            <a:r>
              <a:rPr lang="en-US" dirty="0" smtClean="0"/>
              <a:t>Last week we </a:t>
            </a:r>
            <a:r>
              <a:rPr lang="en-US" dirty="0" smtClean="0"/>
              <a:t>explored the </a:t>
            </a:r>
            <a:r>
              <a:rPr lang="en-US" dirty="0" smtClean="0"/>
              <a:t>S </a:t>
            </a:r>
            <a:r>
              <a:rPr lang="en-US" dirty="0" smtClean="0"/>
              <a:t>in GOSPEL: </a:t>
            </a:r>
            <a:r>
              <a:rPr lang="en-US" dirty="0" smtClean="0"/>
              <a:t>Sins cannot be removed by good deeds. We learnt some important lessons: (1) We could never keep the 10 commandments. (2)</a:t>
            </a:r>
            <a:r>
              <a:rPr lang="en-US" baseline="0" dirty="0" smtClean="0"/>
              <a:t> T</a:t>
            </a:r>
            <a:r>
              <a:rPr lang="en-US" dirty="0" smtClean="0"/>
              <a:t>hey break us down because we break them. (3) They cannot make us right with God. (4)</a:t>
            </a:r>
            <a:r>
              <a:rPr lang="en-US" baseline="0" dirty="0" smtClean="0"/>
              <a:t> </a:t>
            </a:r>
            <a:r>
              <a:rPr lang="en-US" dirty="0" smtClean="0"/>
              <a:t>Trying our best won’t make us right with God. (5) Good deeds can’t make us right with God.</a:t>
            </a:r>
          </a:p>
          <a:p>
            <a:endParaRPr lang="en-US" dirty="0" smtClean="0"/>
          </a:p>
        </p:txBody>
      </p:sp>
      <p:sp>
        <p:nvSpPr>
          <p:cNvPr id="4" name="Slide Number Placeholder 3"/>
          <p:cNvSpPr>
            <a:spLocks noGrp="1"/>
          </p:cNvSpPr>
          <p:nvPr>
            <p:ph type="sldNum" sz="quarter" idx="10"/>
          </p:nvPr>
        </p:nvSpPr>
        <p:spPr/>
        <p:txBody>
          <a:bodyPr/>
          <a:lstStyle/>
          <a:p>
            <a:fld id="{F9311662-CC30-7B43-8C83-100438E9FE78}" type="slidenum">
              <a:rPr lang="en-US" smtClean="0">
                <a:solidFill>
                  <a:prstClr val="black"/>
                </a:solidFill>
                <a:latin typeface="Calibri"/>
              </a:rPr>
              <a:pPr/>
              <a:t>4</a:t>
            </a:fld>
            <a:endParaRPr lang="en-US">
              <a:solidFill>
                <a:prstClr val="black"/>
              </a:solidFill>
              <a:latin typeface="Calibri"/>
            </a:endParaRPr>
          </a:p>
        </p:txBody>
      </p:sp>
    </p:spTree>
    <p:extLst>
      <p:ext uri="{BB962C8B-B14F-4D97-AF65-F5344CB8AC3E}">
        <p14:creationId xmlns:p14="http://schemas.microsoft.com/office/powerpoint/2010/main" val="27726559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Tonight we answer the question: </a:t>
            </a:r>
            <a:r>
              <a:rPr lang="en-US" dirty="0" smtClean="0"/>
              <a:t>Who Ends Up Paying?</a:t>
            </a:r>
            <a:endParaRPr lang="en-US" dirty="0" smtClean="0"/>
          </a:p>
        </p:txBody>
      </p:sp>
      <p:sp>
        <p:nvSpPr>
          <p:cNvPr id="4" name="Slide Number Placeholder 3"/>
          <p:cNvSpPr>
            <a:spLocks noGrp="1"/>
          </p:cNvSpPr>
          <p:nvPr>
            <p:ph type="sldNum" sz="quarter" idx="10"/>
          </p:nvPr>
        </p:nvSpPr>
        <p:spPr/>
        <p:txBody>
          <a:bodyPr/>
          <a:lstStyle/>
          <a:p>
            <a:fld id="{1B76B6BF-B88A-A84A-B4EA-7A1DC6EF6D27}" type="slidenum">
              <a:rPr lang="en-US" smtClean="0"/>
              <a:t>5</a:t>
            </a:fld>
            <a:endParaRPr lang="en-US"/>
          </a:p>
        </p:txBody>
      </p:sp>
    </p:spTree>
    <p:extLst>
      <p:ext uri="{BB962C8B-B14F-4D97-AF65-F5344CB8AC3E}">
        <p14:creationId xmlns:p14="http://schemas.microsoft.com/office/powerpoint/2010/main" val="9290594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Group Task: </a:t>
            </a:r>
            <a:r>
              <a:rPr lang="en-US" sz="1200" kern="1200" dirty="0" smtClean="0">
                <a:solidFill>
                  <a:schemeClr val="tx1"/>
                </a:solidFill>
                <a:latin typeface="+mn-lt"/>
                <a:ea typeface="+mn-ea"/>
                <a:cs typeface="+mn-cs"/>
              </a:rPr>
              <a:t>What sacrifice have you made in your life and what impact has it had on your life?</a:t>
            </a:r>
          </a:p>
        </p:txBody>
      </p:sp>
      <p:sp>
        <p:nvSpPr>
          <p:cNvPr id="4" name="Slide Number Placeholder 3"/>
          <p:cNvSpPr>
            <a:spLocks noGrp="1"/>
          </p:cNvSpPr>
          <p:nvPr>
            <p:ph type="sldNum" sz="quarter" idx="10"/>
          </p:nvPr>
        </p:nvSpPr>
        <p:spPr/>
        <p:txBody>
          <a:bodyPr/>
          <a:lstStyle/>
          <a:p>
            <a:fld id="{F9311662-CC30-7B43-8C83-100438E9FE78}" type="slidenum">
              <a:rPr lang="en-US" smtClean="0">
                <a:solidFill>
                  <a:prstClr val="black"/>
                </a:solidFill>
                <a:latin typeface="Calibri"/>
              </a:rPr>
              <a:pPr/>
              <a:t>6</a:t>
            </a:fld>
            <a:endParaRPr lang="en-US">
              <a:solidFill>
                <a:prstClr val="black"/>
              </a:solidFill>
              <a:latin typeface="Calibri"/>
            </a:endParaRPr>
          </a:p>
        </p:txBody>
      </p:sp>
    </p:spTree>
    <p:extLst>
      <p:ext uri="{BB962C8B-B14F-4D97-AF65-F5344CB8AC3E}">
        <p14:creationId xmlns:p14="http://schemas.microsoft.com/office/powerpoint/2010/main" val="27726559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Intro: Tonight we’re going to be watching the </a:t>
            </a:r>
            <a:r>
              <a:rPr lang="en-US" sz="1200" kern="1200" dirty="0" smtClean="0">
                <a:solidFill>
                  <a:schemeClr val="tx1"/>
                </a:solidFill>
                <a:effectLst/>
                <a:latin typeface="+mn-lt"/>
                <a:ea typeface="+mn-ea"/>
                <a:cs typeface="+mn-cs"/>
              </a:rPr>
              <a:t>fifth episode </a:t>
            </a:r>
            <a:r>
              <a:rPr lang="en-US" sz="1200" kern="1200" dirty="0" smtClean="0">
                <a:solidFill>
                  <a:schemeClr val="tx1"/>
                </a:solidFill>
                <a:effectLst/>
                <a:latin typeface="+mn-lt"/>
                <a:ea typeface="+mn-ea"/>
                <a:cs typeface="+mn-cs"/>
              </a:rPr>
              <a:t>of the </a:t>
            </a:r>
            <a:r>
              <a:rPr lang="en-US" sz="1200" i="1" kern="1200" dirty="0" smtClean="0">
                <a:solidFill>
                  <a:schemeClr val="tx1"/>
                </a:solidFill>
                <a:effectLst/>
                <a:latin typeface="+mn-lt"/>
                <a:ea typeface="+mn-ea"/>
                <a:cs typeface="+mn-cs"/>
              </a:rPr>
              <a:t>GOSPEL Journey </a:t>
            </a:r>
            <a:r>
              <a:rPr lang="en-US" sz="1200" kern="1200" dirty="0" smtClean="0">
                <a:solidFill>
                  <a:schemeClr val="tx1"/>
                </a:solidFill>
                <a:effectLst/>
                <a:latin typeface="+mn-lt"/>
                <a:ea typeface="+mn-ea"/>
                <a:cs typeface="+mn-cs"/>
              </a:rPr>
              <a:t>series. In this episode we will find out how </a:t>
            </a:r>
            <a:r>
              <a:rPr lang="en-US" sz="1200" kern="1200" dirty="0" smtClean="0">
                <a:solidFill>
                  <a:schemeClr val="tx1"/>
                </a:solidFill>
                <a:effectLst/>
                <a:latin typeface="+mn-lt"/>
                <a:ea typeface="+mn-ea"/>
                <a:cs typeface="+mn-cs"/>
              </a:rPr>
              <a:t>paying the price for sin, Jesus died and rose again.</a:t>
            </a:r>
            <a:endParaRPr lang="en-ZA"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9311662-CC30-7B43-8C83-100438E9FE78}" type="slidenum">
              <a:rPr lang="en-US" smtClean="0">
                <a:solidFill>
                  <a:prstClr val="black"/>
                </a:solidFill>
                <a:latin typeface="Calibri"/>
              </a:rPr>
              <a:pPr/>
              <a:t>7</a:t>
            </a:fld>
            <a:endParaRPr lang="en-US">
              <a:solidFill>
                <a:prstClr val="black"/>
              </a:solidFill>
              <a:latin typeface="Calibri"/>
            </a:endParaRPr>
          </a:p>
        </p:txBody>
      </p:sp>
    </p:spTree>
    <p:extLst>
      <p:ext uri="{BB962C8B-B14F-4D97-AF65-F5344CB8AC3E}">
        <p14:creationId xmlns:p14="http://schemas.microsoft.com/office/powerpoint/2010/main" val="27726559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Video: Session </a:t>
            </a:r>
            <a:r>
              <a:rPr lang="en-US" sz="1200" kern="1200" dirty="0" smtClean="0">
                <a:solidFill>
                  <a:schemeClr val="tx1"/>
                </a:solidFill>
                <a:effectLst/>
                <a:latin typeface="+mn-lt"/>
                <a:ea typeface="+mn-ea"/>
                <a:cs typeface="+mn-cs"/>
              </a:rPr>
              <a:t>5 </a:t>
            </a:r>
            <a:r>
              <a:rPr lang="en-US" sz="1200" kern="1200" dirty="0" smtClean="0">
                <a:solidFill>
                  <a:schemeClr val="tx1"/>
                </a:solidFill>
                <a:effectLst/>
                <a:latin typeface="+mn-lt"/>
                <a:ea typeface="+mn-ea"/>
                <a:cs typeface="+mn-cs"/>
              </a:rPr>
              <a:t>of the Gospel Journey DVD series. Length: </a:t>
            </a:r>
            <a:r>
              <a:rPr lang="en-US" sz="1200" kern="1200" dirty="0" smtClean="0">
                <a:solidFill>
                  <a:schemeClr val="tx1"/>
                </a:solidFill>
                <a:effectLst/>
                <a:latin typeface="+mn-lt"/>
                <a:ea typeface="+mn-ea"/>
                <a:cs typeface="+mn-cs"/>
              </a:rPr>
              <a:t>23 minutes</a:t>
            </a:r>
            <a:r>
              <a:rPr lang="en-US" sz="1200" kern="1200" dirty="0" smtClean="0">
                <a:solidFill>
                  <a:schemeClr val="tx1"/>
                </a:solidFill>
                <a:effectLst/>
                <a:latin typeface="+mn-lt"/>
                <a:ea typeface="+mn-ea"/>
                <a:cs typeface="+mn-cs"/>
              </a:rPr>
              <a:t>. </a:t>
            </a:r>
            <a:endParaRPr lang="en-ZA"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9311662-CC30-7B43-8C83-100438E9FE78}" type="slidenum">
              <a:rPr lang="en-US" smtClean="0">
                <a:solidFill>
                  <a:prstClr val="black"/>
                </a:solidFill>
                <a:latin typeface="Calibri"/>
              </a:rPr>
              <a:pPr/>
              <a:t>8</a:t>
            </a:fld>
            <a:endParaRPr lang="en-US">
              <a:solidFill>
                <a:prstClr val="black"/>
              </a:solidFill>
              <a:latin typeface="Calibri"/>
            </a:endParaRPr>
          </a:p>
        </p:txBody>
      </p:sp>
    </p:spTree>
    <p:extLst>
      <p:ext uri="{BB962C8B-B14F-4D97-AF65-F5344CB8AC3E}">
        <p14:creationId xmlns:p14="http://schemas.microsoft.com/office/powerpoint/2010/main" val="27726559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Small Groups: Here are the</a:t>
            </a:r>
            <a:r>
              <a:rPr lang="en-US" sz="1200" kern="1200" baseline="0" dirty="0" smtClean="0">
                <a:solidFill>
                  <a:schemeClr val="tx1"/>
                </a:solidFill>
                <a:effectLst/>
                <a:latin typeface="+mn-lt"/>
                <a:ea typeface="+mn-ea"/>
                <a:cs typeface="+mn-cs"/>
              </a:rPr>
              <a:t> small group question for this week</a:t>
            </a:r>
            <a:r>
              <a:rPr lang="en-US" sz="1200" kern="1200" dirty="0" smtClean="0">
                <a:solidFill>
                  <a:schemeClr val="tx1"/>
                </a:solidFill>
                <a:effectLst/>
                <a:latin typeface="+mn-lt"/>
                <a:ea typeface="+mn-ea"/>
                <a:cs typeface="+mn-cs"/>
              </a:rPr>
              <a:t>: (1) </a:t>
            </a:r>
            <a:r>
              <a:rPr lang="en-US" sz="1200" kern="1200" dirty="0" smtClean="0">
                <a:solidFill>
                  <a:schemeClr val="tx1"/>
                </a:solidFill>
                <a:effectLst/>
                <a:latin typeface="+mn-lt"/>
                <a:ea typeface="+mn-ea"/>
                <a:cs typeface="+mn-cs"/>
              </a:rPr>
              <a:t>What do these verses say about what Jesus did on the cross for you? “He personally carried our sins in his body on the cross so that we can be dead to sin and live for what is right. Christ suffered for our sins once for all time. He never sinned, but he died for sinners to bring you safely home to God. He suffered physical death, but he was raised to life in the Spirit.” (1 Peter 2:24; 3:18). (2) Write down some sins you are ashamed of on a piece of paper. Then tear it up into little pieces and throw them away knowing that Jesus paid the price for your sins. (3) Thank God for making a way for your sins to be forgiven.</a:t>
            </a: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9311662-CC30-7B43-8C83-100438E9FE78}" type="slidenum">
              <a:rPr lang="en-US" smtClean="0">
                <a:solidFill>
                  <a:prstClr val="black"/>
                </a:solidFill>
                <a:latin typeface="Calibri"/>
              </a:rPr>
              <a:pPr/>
              <a:t>9</a:t>
            </a:fld>
            <a:endParaRPr lang="en-US">
              <a:solidFill>
                <a:prstClr val="black"/>
              </a:solidFill>
              <a:latin typeface="Calibri"/>
            </a:endParaRPr>
          </a:p>
        </p:txBody>
      </p:sp>
    </p:spTree>
    <p:extLst>
      <p:ext uri="{BB962C8B-B14F-4D97-AF65-F5344CB8AC3E}">
        <p14:creationId xmlns:p14="http://schemas.microsoft.com/office/powerpoint/2010/main" val="27726559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B83E3CE-1414-D449-8002-25A7D592152F}" type="datetimeFigureOut">
              <a:rPr lang="en-US" smtClean="0">
                <a:solidFill>
                  <a:prstClr val="black">
                    <a:tint val="75000"/>
                  </a:prstClr>
                </a:solidFill>
                <a:latin typeface="Calibri"/>
              </a:rPr>
              <a:pPr/>
              <a:t>17/05/23</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B074715D-14F2-B041-AF1A-E1C363BFB10D}"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6175037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B83E3CE-1414-D449-8002-25A7D592152F}" type="datetimeFigureOut">
              <a:rPr lang="en-US" smtClean="0">
                <a:solidFill>
                  <a:prstClr val="black">
                    <a:tint val="75000"/>
                  </a:prstClr>
                </a:solidFill>
                <a:latin typeface="Calibri"/>
              </a:rPr>
              <a:pPr/>
              <a:t>17/05/23</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B074715D-14F2-B041-AF1A-E1C363BFB10D}"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0272931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B83E3CE-1414-D449-8002-25A7D592152F}" type="datetimeFigureOut">
              <a:rPr lang="en-US" smtClean="0">
                <a:solidFill>
                  <a:prstClr val="black">
                    <a:tint val="75000"/>
                  </a:prstClr>
                </a:solidFill>
                <a:latin typeface="Calibri"/>
              </a:rPr>
              <a:pPr/>
              <a:t>17/05/23</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B074715D-14F2-B041-AF1A-E1C363BFB10D}"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8220331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C47F2F2-DF17-2749-9985-716EB0E57FD0}" type="datetimeFigureOut">
              <a:rPr lang="en-US" smtClean="0">
                <a:solidFill>
                  <a:prstClr val="black">
                    <a:tint val="75000"/>
                  </a:prstClr>
                </a:solidFill>
                <a:latin typeface="Calibri"/>
              </a:rPr>
              <a:pPr/>
              <a:t>17/05/23</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F8782C93-D90E-8341-9591-38B8289F176E}"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2461982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C47F2F2-DF17-2749-9985-716EB0E57FD0}" type="datetimeFigureOut">
              <a:rPr lang="en-US" smtClean="0">
                <a:solidFill>
                  <a:prstClr val="black">
                    <a:tint val="75000"/>
                  </a:prstClr>
                </a:solidFill>
                <a:latin typeface="Calibri"/>
              </a:rPr>
              <a:pPr/>
              <a:t>17/05/23</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F8782C93-D90E-8341-9591-38B8289F176E}"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9078479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C47F2F2-DF17-2749-9985-716EB0E57FD0}" type="datetimeFigureOut">
              <a:rPr lang="en-US" smtClean="0">
                <a:solidFill>
                  <a:prstClr val="black">
                    <a:tint val="75000"/>
                  </a:prstClr>
                </a:solidFill>
                <a:latin typeface="Calibri"/>
              </a:rPr>
              <a:pPr/>
              <a:t>17/05/23</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F8782C93-D90E-8341-9591-38B8289F176E}"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729860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C47F2F2-DF17-2749-9985-716EB0E57FD0}" type="datetimeFigureOut">
              <a:rPr lang="en-US" smtClean="0">
                <a:solidFill>
                  <a:prstClr val="black">
                    <a:tint val="75000"/>
                  </a:prstClr>
                </a:solidFill>
                <a:latin typeface="Calibri"/>
              </a:rPr>
              <a:pPr/>
              <a:t>17/05/23</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F8782C93-D90E-8341-9591-38B8289F176E}"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4070873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C47F2F2-DF17-2749-9985-716EB0E57FD0}" type="datetimeFigureOut">
              <a:rPr lang="en-US" smtClean="0">
                <a:solidFill>
                  <a:prstClr val="black">
                    <a:tint val="75000"/>
                  </a:prstClr>
                </a:solidFill>
                <a:latin typeface="Calibri"/>
              </a:rPr>
              <a:pPr/>
              <a:t>17/05/23</a:t>
            </a:fld>
            <a:endParaRPr lang="en-US">
              <a:solidFill>
                <a:prstClr val="black">
                  <a:tint val="75000"/>
                </a:prstClr>
              </a:solidFill>
              <a:latin typeface="Calibri"/>
            </a:endParaRPr>
          </a:p>
        </p:txBody>
      </p:sp>
      <p:sp>
        <p:nvSpPr>
          <p:cNvPr id="8" name="Footer Placeholder 7"/>
          <p:cNvSpPr>
            <a:spLocks noGrp="1"/>
          </p:cNvSpPr>
          <p:nvPr>
            <p:ph type="ftr" sz="quarter" idx="11"/>
          </p:nvPr>
        </p:nvSpPr>
        <p:spPr/>
        <p:txBody>
          <a:bodyPr/>
          <a:lstStyle/>
          <a:p>
            <a:endParaRPr lang="en-US">
              <a:solidFill>
                <a:prstClr val="black">
                  <a:tint val="75000"/>
                </a:prstClr>
              </a:solidFill>
              <a:latin typeface="Calibri"/>
            </a:endParaRPr>
          </a:p>
        </p:txBody>
      </p:sp>
      <p:sp>
        <p:nvSpPr>
          <p:cNvPr id="9" name="Slide Number Placeholder 8"/>
          <p:cNvSpPr>
            <a:spLocks noGrp="1"/>
          </p:cNvSpPr>
          <p:nvPr>
            <p:ph type="sldNum" sz="quarter" idx="12"/>
          </p:nvPr>
        </p:nvSpPr>
        <p:spPr/>
        <p:txBody>
          <a:bodyPr/>
          <a:lstStyle/>
          <a:p>
            <a:fld id="{F8782C93-D90E-8341-9591-38B8289F176E}"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8892980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C47F2F2-DF17-2749-9985-716EB0E57FD0}" type="datetimeFigureOut">
              <a:rPr lang="en-US" smtClean="0">
                <a:solidFill>
                  <a:prstClr val="black">
                    <a:tint val="75000"/>
                  </a:prstClr>
                </a:solidFill>
                <a:latin typeface="Calibri"/>
              </a:rPr>
              <a:pPr/>
              <a:t>17/05/23</a:t>
            </a:fld>
            <a:endParaRPr lang="en-US">
              <a:solidFill>
                <a:prstClr val="black">
                  <a:tint val="75000"/>
                </a:prstClr>
              </a:solidFill>
              <a:latin typeface="Calibri"/>
            </a:endParaRPr>
          </a:p>
        </p:txBody>
      </p:sp>
      <p:sp>
        <p:nvSpPr>
          <p:cNvPr id="4" name="Footer Placeholder 3"/>
          <p:cNvSpPr>
            <a:spLocks noGrp="1"/>
          </p:cNvSpPr>
          <p:nvPr>
            <p:ph type="ftr" sz="quarter" idx="11"/>
          </p:nvPr>
        </p:nvSpPr>
        <p:spPr/>
        <p:txBody>
          <a:bodyPr/>
          <a:lstStyle/>
          <a:p>
            <a:endParaRPr lang="en-US">
              <a:solidFill>
                <a:prstClr val="black">
                  <a:tint val="75000"/>
                </a:prstClr>
              </a:solidFill>
              <a:latin typeface="Calibri"/>
            </a:endParaRPr>
          </a:p>
        </p:txBody>
      </p:sp>
      <p:sp>
        <p:nvSpPr>
          <p:cNvPr id="5" name="Slide Number Placeholder 4"/>
          <p:cNvSpPr>
            <a:spLocks noGrp="1"/>
          </p:cNvSpPr>
          <p:nvPr>
            <p:ph type="sldNum" sz="quarter" idx="12"/>
          </p:nvPr>
        </p:nvSpPr>
        <p:spPr/>
        <p:txBody>
          <a:bodyPr/>
          <a:lstStyle/>
          <a:p>
            <a:fld id="{F8782C93-D90E-8341-9591-38B8289F176E}"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47878374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C47F2F2-DF17-2749-9985-716EB0E57FD0}" type="datetimeFigureOut">
              <a:rPr lang="en-US" smtClean="0">
                <a:solidFill>
                  <a:prstClr val="black">
                    <a:tint val="75000"/>
                  </a:prstClr>
                </a:solidFill>
                <a:latin typeface="Calibri"/>
              </a:rPr>
              <a:pPr/>
              <a:t>17/05/23</a:t>
            </a:fld>
            <a:endParaRPr lang="en-US">
              <a:solidFill>
                <a:prstClr val="black">
                  <a:tint val="75000"/>
                </a:prstClr>
              </a:solidFill>
              <a:latin typeface="Calibri"/>
            </a:endParaRPr>
          </a:p>
        </p:txBody>
      </p:sp>
      <p:sp>
        <p:nvSpPr>
          <p:cNvPr id="3" name="Footer Placeholder 2"/>
          <p:cNvSpPr>
            <a:spLocks noGrp="1"/>
          </p:cNvSpPr>
          <p:nvPr>
            <p:ph type="ftr" sz="quarter" idx="11"/>
          </p:nvPr>
        </p:nvSpPr>
        <p:spPr/>
        <p:txBody>
          <a:bodyPr/>
          <a:lstStyle/>
          <a:p>
            <a:endParaRPr lang="en-US">
              <a:solidFill>
                <a:prstClr val="black">
                  <a:tint val="75000"/>
                </a:prstClr>
              </a:solidFill>
              <a:latin typeface="Calibri"/>
            </a:endParaRPr>
          </a:p>
        </p:txBody>
      </p:sp>
      <p:sp>
        <p:nvSpPr>
          <p:cNvPr id="4" name="Slide Number Placeholder 3"/>
          <p:cNvSpPr>
            <a:spLocks noGrp="1"/>
          </p:cNvSpPr>
          <p:nvPr>
            <p:ph type="sldNum" sz="quarter" idx="12"/>
          </p:nvPr>
        </p:nvSpPr>
        <p:spPr/>
        <p:txBody>
          <a:bodyPr/>
          <a:lstStyle/>
          <a:p>
            <a:fld id="{F8782C93-D90E-8341-9591-38B8289F176E}"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22889430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C47F2F2-DF17-2749-9985-716EB0E57FD0}" type="datetimeFigureOut">
              <a:rPr lang="en-US" smtClean="0">
                <a:solidFill>
                  <a:prstClr val="black">
                    <a:tint val="75000"/>
                  </a:prstClr>
                </a:solidFill>
                <a:latin typeface="Calibri"/>
              </a:rPr>
              <a:pPr/>
              <a:t>17/05/23</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F8782C93-D90E-8341-9591-38B8289F176E}"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7031531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B83E3CE-1414-D449-8002-25A7D592152F}" type="datetimeFigureOut">
              <a:rPr lang="en-US" smtClean="0">
                <a:solidFill>
                  <a:prstClr val="black">
                    <a:tint val="75000"/>
                  </a:prstClr>
                </a:solidFill>
                <a:latin typeface="Calibri"/>
              </a:rPr>
              <a:pPr/>
              <a:t>17/05/23</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B074715D-14F2-B041-AF1A-E1C363BFB10D}"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10402107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C47F2F2-DF17-2749-9985-716EB0E57FD0}" type="datetimeFigureOut">
              <a:rPr lang="en-US" smtClean="0">
                <a:solidFill>
                  <a:prstClr val="black">
                    <a:tint val="75000"/>
                  </a:prstClr>
                </a:solidFill>
                <a:latin typeface="Calibri"/>
              </a:rPr>
              <a:pPr/>
              <a:t>17/05/23</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F8782C93-D90E-8341-9591-38B8289F176E}"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89292214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C47F2F2-DF17-2749-9985-716EB0E57FD0}" type="datetimeFigureOut">
              <a:rPr lang="en-US" smtClean="0">
                <a:solidFill>
                  <a:prstClr val="black">
                    <a:tint val="75000"/>
                  </a:prstClr>
                </a:solidFill>
                <a:latin typeface="Calibri"/>
              </a:rPr>
              <a:pPr/>
              <a:t>17/05/23</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F8782C93-D90E-8341-9591-38B8289F176E}"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34303479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C47F2F2-DF17-2749-9985-716EB0E57FD0}" type="datetimeFigureOut">
              <a:rPr lang="en-US" smtClean="0">
                <a:solidFill>
                  <a:prstClr val="black">
                    <a:tint val="75000"/>
                  </a:prstClr>
                </a:solidFill>
                <a:latin typeface="Calibri"/>
              </a:rPr>
              <a:pPr/>
              <a:t>17/05/23</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F8782C93-D90E-8341-9591-38B8289F176E}"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6167643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B83E3CE-1414-D449-8002-25A7D592152F}" type="datetimeFigureOut">
              <a:rPr lang="en-US" smtClean="0">
                <a:solidFill>
                  <a:prstClr val="black">
                    <a:tint val="75000"/>
                  </a:prstClr>
                </a:solidFill>
                <a:latin typeface="Calibri"/>
              </a:rPr>
              <a:pPr/>
              <a:t>17/05/23</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B074715D-14F2-B041-AF1A-E1C363BFB10D}"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41813122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B83E3CE-1414-D449-8002-25A7D592152F}" type="datetimeFigureOut">
              <a:rPr lang="en-US" smtClean="0">
                <a:solidFill>
                  <a:prstClr val="black">
                    <a:tint val="75000"/>
                  </a:prstClr>
                </a:solidFill>
                <a:latin typeface="Calibri"/>
              </a:rPr>
              <a:pPr/>
              <a:t>17/05/23</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B074715D-14F2-B041-AF1A-E1C363BFB10D}"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7611211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B83E3CE-1414-D449-8002-25A7D592152F}" type="datetimeFigureOut">
              <a:rPr lang="en-US" smtClean="0">
                <a:solidFill>
                  <a:prstClr val="black">
                    <a:tint val="75000"/>
                  </a:prstClr>
                </a:solidFill>
                <a:latin typeface="Calibri"/>
              </a:rPr>
              <a:pPr/>
              <a:t>17/05/23</a:t>
            </a:fld>
            <a:endParaRPr lang="en-US">
              <a:solidFill>
                <a:prstClr val="black">
                  <a:tint val="75000"/>
                </a:prstClr>
              </a:solidFill>
              <a:latin typeface="Calibri"/>
            </a:endParaRPr>
          </a:p>
        </p:txBody>
      </p:sp>
      <p:sp>
        <p:nvSpPr>
          <p:cNvPr id="8" name="Footer Placeholder 7"/>
          <p:cNvSpPr>
            <a:spLocks noGrp="1"/>
          </p:cNvSpPr>
          <p:nvPr>
            <p:ph type="ftr" sz="quarter" idx="11"/>
          </p:nvPr>
        </p:nvSpPr>
        <p:spPr/>
        <p:txBody>
          <a:bodyPr/>
          <a:lstStyle/>
          <a:p>
            <a:endParaRPr lang="en-US">
              <a:solidFill>
                <a:prstClr val="black">
                  <a:tint val="75000"/>
                </a:prstClr>
              </a:solidFill>
              <a:latin typeface="Calibri"/>
            </a:endParaRPr>
          </a:p>
        </p:txBody>
      </p:sp>
      <p:sp>
        <p:nvSpPr>
          <p:cNvPr id="9" name="Slide Number Placeholder 8"/>
          <p:cNvSpPr>
            <a:spLocks noGrp="1"/>
          </p:cNvSpPr>
          <p:nvPr>
            <p:ph type="sldNum" sz="quarter" idx="12"/>
          </p:nvPr>
        </p:nvSpPr>
        <p:spPr/>
        <p:txBody>
          <a:bodyPr/>
          <a:lstStyle/>
          <a:p>
            <a:fld id="{B074715D-14F2-B041-AF1A-E1C363BFB10D}"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4028280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B83E3CE-1414-D449-8002-25A7D592152F}" type="datetimeFigureOut">
              <a:rPr lang="en-US" smtClean="0">
                <a:solidFill>
                  <a:prstClr val="black">
                    <a:tint val="75000"/>
                  </a:prstClr>
                </a:solidFill>
                <a:latin typeface="Calibri"/>
              </a:rPr>
              <a:pPr/>
              <a:t>17/05/23</a:t>
            </a:fld>
            <a:endParaRPr lang="en-US">
              <a:solidFill>
                <a:prstClr val="black">
                  <a:tint val="75000"/>
                </a:prstClr>
              </a:solidFill>
              <a:latin typeface="Calibri"/>
            </a:endParaRPr>
          </a:p>
        </p:txBody>
      </p:sp>
      <p:sp>
        <p:nvSpPr>
          <p:cNvPr id="4" name="Footer Placeholder 3"/>
          <p:cNvSpPr>
            <a:spLocks noGrp="1"/>
          </p:cNvSpPr>
          <p:nvPr>
            <p:ph type="ftr" sz="quarter" idx="11"/>
          </p:nvPr>
        </p:nvSpPr>
        <p:spPr/>
        <p:txBody>
          <a:bodyPr/>
          <a:lstStyle/>
          <a:p>
            <a:endParaRPr lang="en-US">
              <a:solidFill>
                <a:prstClr val="black">
                  <a:tint val="75000"/>
                </a:prstClr>
              </a:solidFill>
              <a:latin typeface="Calibri"/>
            </a:endParaRPr>
          </a:p>
        </p:txBody>
      </p:sp>
      <p:sp>
        <p:nvSpPr>
          <p:cNvPr id="5" name="Slide Number Placeholder 4"/>
          <p:cNvSpPr>
            <a:spLocks noGrp="1"/>
          </p:cNvSpPr>
          <p:nvPr>
            <p:ph type="sldNum" sz="quarter" idx="12"/>
          </p:nvPr>
        </p:nvSpPr>
        <p:spPr/>
        <p:txBody>
          <a:bodyPr/>
          <a:lstStyle/>
          <a:p>
            <a:fld id="{B074715D-14F2-B041-AF1A-E1C363BFB10D}"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4111560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B83E3CE-1414-D449-8002-25A7D592152F}" type="datetimeFigureOut">
              <a:rPr lang="en-US" smtClean="0">
                <a:solidFill>
                  <a:prstClr val="black">
                    <a:tint val="75000"/>
                  </a:prstClr>
                </a:solidFill>
                <a:latin typeface="Calibri"/>
              </a:rPr>
              <a:pPr/>
              <a:t>17/05/23</a:t>
            </a:fld>
            <a:endParaRPr lang="en-US">
              <a:solidFill>
                <a:prstClr val="black">
                  <a:tint val="75000"/>
                </a:prstClr>
              </a:solidFill>
              <a:latin typeface="Calibri"/>
            </a:endParaRPr>
          </a:p>
        </p:txBody>
      </p:sp>
      <p:sp>
        <p:nvSpPr>
          <p:cNvPr id="3" name="Footer Placeholder 2"/>
          <p:cNvSpPr>
            <a:spLocks noGrp="1"/>
          </p:cNvSpPr>
          <p:nvPr>
            <p:ph type="ftr" sz="quarter" idx="11"/>
          </p:nvPr>
        </p:nvSpPr>
        <p:spPr/>
        <p:txBody>
          <a:bodyPr/>
          <a:lstStyle/>
          <a:p>
            <a:endParaRPr lang="en-US">
              <a:solidFill>
                <a:prstClr val="black">
                  <a:tint val="75000"/>
                </a:prstClr>
              </a:solidFill>
              <a:latin typeface="Calibri"/>
            </a:endParaRPr>
          </a:p>
        </p:txBody>
      </p:sp>
      <p:sp>
        <p:nvSpPr>
          <p:cNvPr id="4" name="Slide Number Placeholder 3"/>
          <p:cNvSpPr>
            <a:spLocks noGrp="1"/>
          </p:cNvSpPr>
          <p:nvPr>
            <p:ph type="sldNum" sz="quarter" idx="12"/>
          </p:nvPr>
        </p:nvSpPr>
        <p:spPr/>
        <p:txBody>
          <a:bodyPr/>
          <a:lstStyle/>
          <a:p>
            <a:fld id="{B074715D-14F2-B041-AF1A-E1C363BFB10D}"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532640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B83E3CE-1414-D449-8002-25A7D592152F}" type="datetimeFigureOut">
              <a:rPr lang="en-US" smtClean="0">
                <a:solidFill>
                  <a:prstClr val="black">
                    <a:tint val="75000"/>
                  </a:prstClr>
                </a:solidFill>
                <a:latin typeface="Calibri"/>
              </a:rPr>
              <a:pPr/>
              <a:t>17/05/23</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B074715D-14F2-B041-AF1A-E1C363BFB10D}"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7306343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B83E3CE-1414-D449-8002-25A7D592152F}" type="datetimeFigureOut">
              <a:rPr lang="en-US" smtClean="0">
                <a:solidFill>
                  <a:prstClr val="black">
                    <a:tint val="75000"/>
                  </a:prstClr>
                </a:solidFill>
                <a:latin typeface="Calibri"/>
              </a:rPr>
              <a:pPr/>
              <a:t>17/05/23</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B074715D-14F2-B041-AF1A-E1C363BFB10D}"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323443984"/>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B83E3CE-1414-D449-8002-25A7D592152F}" type="datetimeFigureOut">
              <a:rPr lang="en-US" smtClean="0">
                <a:solidFill>
                  <a:prstClr val="black">
                    <a:tint val="75000"/>
                  </a:prstClr>
                </a:solidFill>
                <a:latin typeface="Calibri"/>
              </a:rPr>
              <a:pPr/>
              <a:t>17/05/23</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74715D-14F2-B041-AF1A-E1C363BFB10D}"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175306338"/>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C47F2F2-DF17-2749-9985-716EB0E57FD0}" type="datetimeFigureOut">
              <a:rPr lang="en-US" smtClean="0">
                <a:solidFill>
                  <a:prstClr val="black">
                    <a:tint val="75000"/>
                  </a:prstClr>
                </a:solidFill>
                <a:latin typeface="Calibri"/>
              </a:rPr>
              <a:pPr/>
              <a:t>17/05/23</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8782C93-D90E-8341-9591-38B8289F176E}"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666890233"/>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9.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1.xml"/><Relationship Id="rId3" Type="http://schemas.openxmlformats.org/officeDocument/2006/relationships/image" Target="../media/image10.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2.xml"/><Relationship Id="rId3" Type="http://schemas.openxmlformats.org/officeDocument/2006/relationships/image" Target="../media/image11.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3.xml"/><Relationship Id="rId3" Type="http://schemas.openxmlformats.org/officeDocument/2006/relationships/image" Target="../media/image12.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2.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3.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4.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5.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6.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7.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0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715046131"/>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0.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629088202"/>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903529369"/>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978721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1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921668236"/>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0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098204009"/>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0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070652339"/>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04.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791891218"/>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05.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469973981"/>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06.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735825674"/>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07.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404831882"/>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563902397"/>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Slide09.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602090368"/>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9799</TotalTime>
  <Words>462</Words>
  <Application>Microsoft Macintosh PowerPoint</Application>
  <PresentationFormat>On-screen Show (4:3)</PresentationFormat>
  <Paragraphs>26</Paragraphs>
  <Slides>13</Slides>
  <Notes>13</Notes>
  <HiddenSlides>0</HiddenSlides>
  <MMClips>0</MMClips>
  <ScaleCrop>false</ScaleCrop>
  <HeadingPairs>
    <vt:vector size="4" baseType="variant">
      <vt:variant>
        <vt:lpstr>Theme</vt:lpstr>
      </vt:variant>
      <vt:variant>
        <vt:i4>2</vt:i4>
      </vt:variant>
      <vt:variant>
        <vt:lpstr>Slide Titles</vt:lpstr>
      </vt:variant>
      <vt:variant>
        <vt:i4>13</vt:i4>
      </vt:variant>
    </vt:vector>
  </HeadingPairs>
  <TitlesOfParts>
    <vt:vector size="15" baseType="lpstr">
      <vt:lpstr>1_Office Theme</vt:lpstr>
      <vt:lpstr>4_Office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mark@hispeoplejoburg.org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kind of events?</dc:title>
  <dc:creator>Mark Tittley</dc:creator>
  <cp:lastModifiedBy>Mark Tittley</cp:lastModifiedBy>
  <cp:revision>683</cp:revision>
  <dcterms:created xsi:type="dcterms:W3CDTF">2014-06-20T13:14:19Z</dcterms:created>
  <dcterms:modified xsi:type="dcterms:W3CDTF">2017-05-23T08:10:39Z</dcterms:modified>
</cp:coreProperties>
</file>