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D8AB-FA36-234E-8687-F9378013AF4A}" type="datetimeFigureOut">
              <a:rPr lang="en-US" smtClean="0"/>
              <a:t>17/05/27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3EF9-0CC8-9E4C-ACB0-6BD2E0FB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1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D8AB-FA36-234E-8687-F9378013AF4A}" type="datetimeFigureOut">
              <a:rPr lang="en-US" smtClean="0"/>
              <a:t>17/05/27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3EF9-0CC8-9E4C-ACB0-6BD2E0FB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3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D8AB-FA36-234E-8687-F9378013AF4A}" type="datetimeFigureOut">
              <a:rPr lang="en-US" smtClean="0"/>
              <a:t>17/05/27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3EF9-0CC8-9E4C-ACB0-6BD2E0FB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D8AB-FA36-234E-8687-F9378013AF4A}" type="datetimeFigureOut">
              <a:rPr lang="en-US" smtClean="0"/>
              <a:t>17/05/27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3EF9-0CC8-9E4C-ACB0-6BD2E0FB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0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D8AB-FA36-234E-8687-F9378013AF4A}" type="datetimeFigureOut">
              <a:rPr lang="en-US" smtClean="0"/>
              <a:t>17/05/27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3EF9-0CC8-9E4C-ACB0-6BD2E0FB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2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D8AB-FA36-234E-8687-F9378013AF4A}" type="datetimeFigureOut">
              <a:rPr lang="en-US" smtClean="0"/>
              <a:t>17/05/27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3EF9-0CC8-9E4C-ACB0-6BD2E0FB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D8AB-FA36-234E-8687-F9378013AF4A}" type="datetimeFigureOut">
              <a:rPr lang="en-US" smtClean="0"/>
              <a:t>17/05/27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3EF9-0CC8-9E4C-ACB0-6BD2E0FB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D8AB-FA36-234E-8687-F9378013AF4A}" type="datetimeFigureOut">
              <a:rPr lang="en-US" smtClean="0"/>
              <a:t>17/05/27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3EF9-0CC8-9E4C-ACB0-6BD2E0FB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D8AB-FA36-234E-8687-F9378013AF4A}" type="datetimeFigureOut">
              <a:rPr lang="en-US" smtClean="0"/>
              <a:t>17/05/27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3EF9-0CC8-9E4C-ACB0-6BD2E0FB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4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D8AB-FA36-234E-8687-F9378013AF4A}" type="datetimeFigureOut">
              <a:rPr lang="en-US" smtClean="0"/>
              <a:t>17/05/27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3EF9-0CC8-9E4C-ACB0-6BD2E0FB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2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D8AB-FA36-234E-8687-F9378013AF4A}" type="datetimeFigureOut">
              <a:rPr lang="en-US" smtClean="0"/>
              <a:t>17/05/27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3EF9-0CC8-9E4C-ACB0-6BD2E0FB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0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D8AB-FA36-234E-8687-F9378013AF4A}" type="datetimeFigureOut">
              <a:rPr lang="en-US" smtClean="0"/>
              <a:t>17/05/27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93EF9-0CC8-9E4C-ACB0-6BD2E0FB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9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Facebook/_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Facebook/IMG_7397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Facebook/IMG_7398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Facebook/IMG_7401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Facebook/IMG_7402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Facebook/IMG_7403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Facebook/IMG_7404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Facebook/IMG_7408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Facebook/IMG_7409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Facebook/IMG_7411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Facebook/IMG_741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Facebook/IMG_1936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Facebook/IMG_7416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Facebook/IMG_1937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Facebook/IMG_1938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Facebook/IMG_1939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Facebook/IMG_7389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Facebook/IMG_7393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Facebook/IMG_7394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Facebook/IMG_739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1.jpg" descr="/Users/marktittley/Desktop/_Facebook/_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3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97.jpg" descr="/Users/marktittley/Desktop/_Facebook/IMG_739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2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98.jpg" descr="/Users/marktittley/Desktop/_Facebook/IMG_739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5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401.jpg" descr="/Users/marktittley/Desktop/_Facebook/IMG_74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7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402.jpg" descr="/Users/marktittley/Desktop/_Facebook/IMG_74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55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403.jpg" descr="/Users/marktittley/Desktop/_Facebook/IMG_740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20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404.jpg" descr="/Users/marktittley/Desktop/_Facebook/IMG_740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0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408.jpg" descr="/Users/marktittley/Desktop/_Facebook/IMG_740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6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409.jpg" descr="/Users/marktittley/Desktop/_Facebook/IMG_740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2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411.jpg" descr="/Users/marktittley/Desktop/_Facebook/IMG_741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19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412.jpg" descr="/Users/marktittley/Desktop/_Facebook/IMG_741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1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936.jpg" descr="/Users/marktittley/Desktop/_Facebook/IMG_193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93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416.jpg" descr="/Users/marktittley/Desktop/_Facebook/IMG_741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9144000" cy="61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5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937.jpg" descr="/Users/marktittley/Desktop/_Facebook/IMG_193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938.jpg" descr="/Users/marktittley/Desktop/_Facebook/IMG_193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4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939.jpg" descr="/Users/marktittley/Desktop/_Facebook/IMG_193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8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89.jpg" descr="/Users/marktittley/Desktop/_Facebook/IMG_738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93.jpg" descr="/Users/marktittley/Desktop/_Facebook/IMG_739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1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94.jpg" descr="/Users/marktittley/Desktop/_Facebook/IMG_739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5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96.jpg" descr="/Users/marktittley/Desktop/_Facebook/IMG_739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31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2017-05-27T06:50:37Z</dcterms:created>
  <dcterms:modified xsi:type="dcterms:W3CDTF">2017-05-27T06:51:25Z</dcterms:modified>
</cp:coreProperties>
</file>