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 id="2147483708" r:id="rId2"/>
  </p:sldMasterIdLst>
  <p:notesMasterIdLst>
    <p:notesMasterId r:id="rId16"/>
  </p:notesMasterIdLst>
  <p:sldIdLst>
    <p:sldId id="566" r:id="rId3"/>
    <p:sldId id="634" r:id="rId4"/>
    <p:sldId id="676" r:id="rId5"/>
    <p:sldId id="677" r:id="rId6"/>
    <p:sldId id="648" r:id="rId7"/>
    <p:sldId id="659" r:id="rId8"/>
    <p:sldId id="665" r:id="rId9"/>
    <p:sldId id="658" r:id="rId10"/>
    <p:sldId id="679" r:id="rId11"/>
    <p:sldId id="678" r:id="rId12"/>
    <p:sldId id="631" r:id="rId13"/>
    <p:sldId id="666" r:id="rId14"/>
    <p:sldId id="663"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002C"/>
    <a:srgbClr val="D29703"/>
    <a:srgbClr val="20DF33"/>
    <a:srgbClr val="1DA319"/>
    <a:srgbClr val="1EAC16"/>
    <a:srgbClr val="1EB31D"/>
    <a:srgbClr val="2B880F"/>
    <a:srgbClr val="1FCC32"/>
    <a:srgbClr val="1FC62B"/>
    <a:srgbClr val="21FFF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299" autoAdjust="0"/>
  </p:normalViewPr>
  <p:slideViewPr>
    <p:cSldViewPr snapToGrid="0" snapToObjects="1">
      <p:cViewPr varScale="1">
        <p:scale>
          <a:sx n="82" d="100"/>
          <a:sy n="82" d="100"/>
        </p:scale>
        <p:origin x="-712" y="-112"/>
      </p:cViewPr>
      <p:guideLst>
        <p:guide orient="horz" pos="139"/>
        <p:guide pos="2898"/>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C0D0A0-EEF8-054E-9AF0-04177F688829}" type="datetimeFigureOut">
              <a:rPr lang="en-US" smtClean="0"/>
              <a:t>17/05/30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76B6BF-B88A-A84A-B4EA-7A1DC6EF6D27}" type="slidenum">
              <a:rPr lang="en-US" smtClean="0"/>
              <a:t>‹#›</a:t>
            </a:fld>
            <a:endParaRPr lang="en-US"/>
          </a:p>
        </p:txBody>
      </p:sp>
    </p:spTree>
    <p:extLst>
      <p:ext uri="{BB962C8B-B14F-4D97-AF65-F5344CB8AC3E}">
        <p14:creationId xmlns:p14="http://schemas.microsoft.com/office/powerpoint/2010/main" val="32551261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Gospel Friday</a:t>
            </a:r>
            <a:endParaRPr lang="en-US" dirty="0"/>
          </a:p>
        </p:txBody>
      </p:sp>
      <p:sp>
        <p:nvSpPr>
          <p:cNvPr id="4" name="Slide Number Placeholder 3"/>
          <p:cNvSpPr>
            <a:spLocks noGrp="1"/>
          </p:cNvSpPr>
          <p:nvPr>
            <p:ph type="sldNum" sz="quarter" idx="10"/>
          </p:nvPr>
        </p:nvSpPr>
        <p:spPr/>
        <p:txBody>
          <a:bodyPr/>
          <a:lstStyle/>
          <a:p>
            <a:fld id="{1B76B6BF-B88A-A84A-B4EA-7A1DC6EF6D27}" type="slidenum">
              <a:rPr lang="en-US" smtClean="0"/>
              <a:t>1</a:t>
            </a:fld>
            <a:endParaRPr lang="en-US"/>
          </a:p>
        </p:txBody>
      </p:sp>
    </p:spTree>
    <p:extLst>
      <p:ext uri="{BB962C8B-B14F-4D97-AF65-F5344CB8AC3E}">
        <p14:creationId xmlns:p14="http://schemas.microsoft.com/office/powerpoint/2010/main" val="13745683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spcAft>
                <a:spcPts val="1200"/>
              </a:spcAft>
            </a:pPr>
            <a:r>
              <a:rPr lang="en-US" sz="1200" b="0" kern="1200" dirty="0" smtClean="0">
                <a:solidFill>
                  <a:schemeClr val="tx1"/>
                </a:solidFill>
                <a:effectLst/>
                <a:latin typeface="+mn-lt"/>
                <a:ea typeface="+mn-ea"/>
                <a:cs typeface="+mn-cs"/>
              </a:rPr>
              <a:t>Wrap Up: (1)</a:t>
            </a:r>
            <a:r>
              <a:rPr lang="en-US" sz="1200" b="0" dirty="0" smtClean="0">
                <a:solidFill>
                  <a:schemeClr val="bg1"/>
                </a:solidFill>
                <a:effectLst>
                  <a:glow rad="139700">
                    <a:schemeClr val="tx1">
                      <a:alpha val="91000"/>
                    </a:schemeClr>
                  </a:glow>
                </a:effectLst>
              </a:rPr>
              <a:t> Even though sin messed up our relationship with God, God loved us to much that he sent Jesus to die for us so that we could be made right with God. (2) When we trust in Jesus alone</a:t>
            </a:r>
            <a:r>
              <a:rPr lang="en-US" sz="1200" b="0" baseline="0" dirty="0" smtClean="0">
                <a:solidFill>
                  <a:schemeClr val="bg1"/>
                </a:solidFill>
                <a:effectLst>
                  <a:glow rad="139700">
                    <a:schemeClr val="tx1">
                      <a:alpha val="91000"/>
                    </a:schemeClr>
                  </a:glow>
                </a:effectLst>
              </a:rPr>
              <a:t> </a:t>
            </a:r>
            <a:r>
              <a:rPr lang="en-US" sz="1200" b="0" dirty="0" smtClean="0">
                <a:solidFill>
                  <a:schemeClr val="bg1"/>
                </a:solidFill>
                <a:effectLst>
                  <a:glow rad="139700">
                    <a:schemeClr val="tx1">
                      <a:alpha val="91000"/>
                    </a:schemeClr>
                  </a:glow>
                </a:effectLst>
              </a:rPr>
              <a:t>we are saved and he gives us</a:t>
            </a:r>
            <a:r>
              <a:rPr lang="en-US" sz="1200" b="0" baseline="0" dirty="0" smtClean="0">
                <a:solidFill>
                  <a:schemeClr val="bg1"/>
                </a:solidFill>
                <a:effectLst>
                  <a:glow rad="139700">
                    <a:schemeClr val="tx1">
                      <a:alpha val="91000"/>
                    </a:schemeClr>
                  </a:glow>
                </a:effectLst>
              </a:rPr>
              <a:t> </a:t>
            </a:r>
            <a:r>
              <a:rPr lang="en-US" sz="1200" b="0" dirty="0" smtClean="0">
                <a:solidFill>
                  <a:schemeClr val="bg1"/>
                </a:solidFill>
                <a:effectLst>
                  <a:glow rad="139700">
                    <a:schemeClr val="tx1">
                      <a:alpha val="91000"/>
                    </a:schemeClr>
                  </a:glow>
                </a:effectLst>
              </a:rPr>
              <a:t>the free gift of eternal life. (3) We can be sure we are saved</a:t>
            </a:r>
            <a:r>
              <a:rPr lang="en-US" sz="1200" b="0" baseline="0" dirty="0" smtClean="0">
                <a:solidFill>
                  <a:schemeClr val="bg1"/>
                </a:solidFill>
                <a:effectLst>
                  <a:glow rad="139700">
                    <a:schemeClr val="tx1">
                      <a:alpha val="91000"/>
                    </a:schemeClr>
                  </a:glow>
                </a:effectLst>
              </a:rPr>
              <a:t> </a:t>
            </a:r>
            <a:r>
              <a:rPr lang="en-US" sz="1200" b="0" dirty="0" smtClean="0">
                <a:solidFill>
                  <a:schemeClr val="bg1"/>
                </a:solidFill>
                <a:effectLst>
                  <a:glow rad="139700">
                    <a:schemeClr val="tx1">
                      <a:alpha val="91000"/>
                    </a:schemeClr>
                  </a:glow>
                </a:effectLst>
              </a:rPr>
              <a:t>because Jesus said: “For God so loved the world that he gave his only son, that whoever believes in him will not perish but have eternal life.”</a:t>
            </a:r>
            <a:r>
              <a:rPr lang="en-US" sz="1200" b="0" baseline="0" dirty="0" smtClean="0">
                <a:solidFill>
                  <a:schemeClr val="bg1"/>
                </a:solidFill>
                <a:effectLst>
                  <a:glow rad="139700">
                    <a:schemeClr val="tx1">
                      <a:alpha val="91000"/>
                    </a:schemeClr>
                  </a:glow>
                </a:effectLst>
              </a:rPr>
              <a:t> </a:t>
            </a:r>
            <a:r>
              <a:rPr lang="en-US" sz="1200" b="0" dirty="0" smtClean="0">
                <a:solidFill>
                  <a:schemeClr val="bg1"/>
                </a:solidFill>
                <a:effectLst>
                  <a:glow rad="139700">
                    <a:schemeClr val="tx1">
                      <a:alpha val="91000"/>
                    </a:schemeClr>
                  </a:glow>
                </a:effectLst>
              </a:rPr>
              <a:t>(John 3:</a:t>
            </a:r>
            <a:r>
              <a:rPr lang="en-US" sz="1200" b="0" smtClean="0">
                <a:solidFill>
                  <a:schemeClr val="bg1"/>
                </a:solidFill>
                <a:effectLst>
                  <a:glow rad="139700">
                    <a:schemeClr val="tx1">
                      <a:alpha val="91000"/>
                    </a:schemeClr>
                  </a:glow>
                </a:effectLst>
              </a:rPr>
              <a:t>16)</a:t>
            </a:r>
            <a:endParaRPr lang="en-US" sz="1200" b="0" dirty="0" smtClean="0">
              <a:solidFill>
                <a:schemeClr val="bg1"/>
              </a:solidFill>
              <a:effectLst>
                <a:glow rad="139700">
                  <a:schemeClr val="tx1">
                    <a:alpha val="91000"/>
                  </a:schemeClr>
                </a:glow>
              </a:effectLst>
            </a:endParaRPr>
          </a:p>
        </p:txBody>
      </p:sp>
      <p:sp>
        <p:nvSpPr>
          <p:cNvPr id="4" name="Slide Number Placeholder 3"/>
          <p:cNvSpPr>
            <a:spLocks noGrp="1"/>
          </p:cNvSpPr>
          <p:nvPr>
            <p:ph type="sldNum" sz="quarter" idx="10"/>
          </p:nvPr>
        </p:nvSpPr>
        <p:spPr/>
        <p:txBody>
          <a:bodyPr/>
          <a:lstStyle/>
          <a:p>
            <a:fld id="{F9311662-CC30-7B43-8C83-100438E9FE78}" type="slidenum">
              <a:rPr lang="en-US" smtClean="0">
                <a:solidFill>
                  <a:prstClr val="black"/>
                </a:solidFill>
                <a:latin typeface="Calibri"/>
              </a:rPr>
              <a:pPr/>
              <a:t>10</a:t>
            </a:fld>
            <a:endParaRPr lang="en-US">
              <a:solidFill>
                <a:prstClr val="black"/>
              </a:solidFill>
              <a:latin typeface="Calibri"/>
            </a:endParaRPr>
          </a:p>
        </p:txBody>
      </p:sp>
    </p:spTree>
    <p:extLst>
      <p:ext uri="{BB962C8B-B14F-4D97-AF65-F5344CB8AC3E}">
        <p14:creationId xmlns:p14="http://schemas.microsoft.com/office/powerpoint/2010/main" val="27726559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Announcements: On Sunday mornings we are presenting The Shine Series.</a:t>
            </a:r>
          </a:p>
          <a:p>
            <a:endParaRPr lang="en-US" dirty="0"/>
          </a:p>
        </p:txBody>
      </p:sp>
      <p:sp>
        <p:nvSpPr>
          <p:cNvPr id="4" name="Slide Number Placeholder 3"/>
          <p:cNvSpPr>
            <a:spLocks noGrp="1"/>
          </p:cNvSpPr>
          <p:nvPr>
            <p:ph type="sldNum" sz="quarter" idx="10"/>
          </p:nvPr>
        </p:nvSpPr>
        <p:spPr/>
        <p:txBody>
          <a:bodyPr/>
          <a:lstStyle/>
          <a:p>
            <a:fld id="{1B76B6BF-B88A-A84A-B4EA-7A1DC6EF6D27}" type="slidenum">
              <a:rPr lang="en-US" smtClean="0"/>
              <a:t>11</a:t>
            </a:fld>
            <a:endParaRPr lang="en-US"/>
          </a:p>
        </p:txBody>
      </p:sp>
    </p:spTree>
    <p:extLst>
      <p:ext uri="{BB962C8B-B14F-4D97-AF65-F5344CB8AC3E}">
        <p14:creationId xmlns:p14="http://schemas.microsoft.com/office/powerpoint/2010/main" val="29367401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Announcements: Next Friday night we answer the question: Is Life Forever?</a:t>
            </a:r>
          </a:p>
        </p:txBody>
      </p:sp>
      <p:sp>
        <p:nvSpPr>
          <p:cNvPr id="4" name="Slide Number Placeholder 3"/>
          <p:cNvSpPr>
            <a:spLocks noGrp="1"/>
          </p:cNvSpPr>
          <p:nvPr>
            <p:ph type="sldNum" sz="quarter" idx="10"/>
          </p:nvPr>
        </p:nvSpPr>
        <p:spPr/>
        <p:txBody>
          <a:bodyPr/>
          <a:lstStyle/>
          <a:p>
            <a:fld id="{1B76B6BF-B88A-A84A-B4EA-7A1DC6EF6D27}" type="slidenum">
              <a:rPr lang="en-US" smtClean="0"/>
              <a:t>12</a:t>
            </a:fld>
            <a:endParaRPr lang="en-US"/>
          </a:p>
        </p:txBody>
      </p:sp>
    </p:spTree>
    <p:extLst>
      <p:ext uri="{BB962C8B-B14F-4D97-AF65-F5344CB8AC3E}">
        <p14:creationId xmlns:p14="http://schemas.microsoft.com/office/powerpoint/2010/main" val="19918835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Refreshments: It is time for refreshments.</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13</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Welcome to regulars and newcomers.</a:t>
            </a:r>
            <a:endParaRPr lang="en-US" dirty="0"/>
          </a:p>
        </p:txBody>
      </p:sp>
      <p:sp>
        <p:nvSpPr>
          <p:cNvPr id="4" name="Slide Number Placeholder 3"/>
          <p:cNvSpPr>
            <a:spLocks noGrp="1"/>
          </p:cNvSpPr>
          <p:nvPr>
            <p:ph type="sldNum" sz="quarter" idx="10"/>
          </p:nvPr>
        </p:nvSpPr>
        <p:spPr/>
        <p:txBody>
          <a:bodyPr/>
          <a:lstStyle/>
          <a:p>
            <a:fld id="{1B76B6BF-B88A-A84A-B4EA-7A1DC6EF6D27}" type="slidenum">
              <a:rPr lang="en-US" smtClean="0"/>
              <a:t>2</a:t>
            </a:fld>
            <a:endParaRPr lang="en-US"/>
          </a:p>
        </p:txBody>
      </p:sp>
    </p:spTree>
    <p:extLst>
      <p:ext uri="{BB962C8B-B14F-4D97-AF65-F5344CB8AC3E}">
        <p14:creationId xmlns:p14="http://schemas.microsoft.com/office/powerpoint/2010/main" val="59175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Prayer: Let’s open our meeting in prayer.</a:t>
            </a:r>
            <a:endParaRPr lang="en-US" dirty="0"/>
          </a:p>
        </p:txBody>
      </p:sp>
      <p:sp>
        <p:nvSpPr>
          <p:cNvPr id="4" name="Slide Number Placeholder 3"/>
          <p:cNvSpPr>
            <a:spLocks noGrp="1"/>
          </p:cNvSpPr>
          <p:nvPr>
            <p:ph type="sldNum" sz="quarter" idx="10"/>
          </p:nvPr>
        </p:nvSpPr>
        <p:spPr/>
        <p:txBody>
          <a:bodyPr/>
          <a:lstStyle/>
          <a:p>
            <a:fld id="{1B76B6BF-B88A-A84A-B4EA-7A1DC6EF6D27}" type="slidenum">
              <a:rPr lang="en-US" smtClean="0"/>
              <a:t>3</a:t>
            </a:fld>
            <a:endParaRPr lang="en-US"/>
          </a:p>
        </p:txBody>
      </p:sp>
    </p:spTree>
    <p:extLst>
      <p:ext uri="{BB962C8B-B14F-4D97-AF65-F5344CB8AC3E}">
        <p14:creationId xmlns:p14="http://schemas.microsoft.com/office/powerpoint/2010/main" val="59175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We explored the P in GOSPEL: Paying the price for sin, Jesus died and rose again.</a:t>
            </a:r>
            <a:r>
              <a:rPr lang="en-US" baseline="0" dirty="0" smtClean="0"/>
              <a:t> </a:t>
            </a:r>
            <a:r>
              <a:rPr lang="en-US" dirty="0" smtClean="0"/>
              <a:t>We learnt some important lessons: (1) We are powerless to remove our sins. (2) Jesus died on the cross to pay for our sins.</a:t>
            </a:r>
          </a:p>
        </p:txBody>
      </p:sp>
      <p:sp>
        <p:nvSpPr>
          <p:cNvPr id="4" name="Slide Number Placeholder 3"/>
          <p:cNvSpPr>
            <a:spLocks noGrp="1"/>
          </p:cNvSpPr>
          <p:nvPr>
            <p:ph type="sldNum" sz="quarter" idx="10"/>
          </p:nvPr>
        </p:nvSpPr>
        <p:spPr/>
        <p:txBody>
          <a:bodyPr/>
          <a:lstStyle/>
          <a:p>
            <a:fld id="{F9311662-CC30-7B43-8C83-100438E9FE78}" type="slidenum">
              <a:rPr lang="en-US" smtClean="0">
                <a:solidFill>
                  <a:prstClr val="black"/>
                </a:solidFill>
                <a:latin typeface="Calibri"/>
              </a:rPr>
              <a:pPr/>
              <a:t>4</a:t>
            </a:fld>
            <a:endParaRPr lang="en-US">
              <a:solidFill>
                <a:prstClr val="black"/>
              </a:solidFill>
              <a:latin typeface="Calibri"/>
            </a:endParaRPr>
          </a:p>
        </p:txBody>
      </p:sp>
    </p:spTree>
    <p:extLst>
      <p:ext uri="{BB962C8B-B14F-4D97-AF65-F5344CB8AC3E}">
        <p14:creationId xmlns:p14="http://schemas.microsoft.com/office/powerpoint/2010/main" val="2772655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Tonight we answer the question: Is Everyone Saved?</a:t>
            </a:r>
          </a:p>
        </p:txBody>
      </p:sp>
      <p:sp>
        <p:nvSpPr>
          <p:cNvPr id="4" name="Slide Number Placeholder 3"/>
          <p:cNvSpPr>
            <a:spLocks noGrp="1"/>
          </p:cNvSpPr>
          <p:nvPr>
            <p:ph type="sldNum" sz="quarter" idx="10"/>
          </p:nvPr>
        </p:nvSpPr>
        <p:spPr/>
        <p:txBody>
          <a:bodyPr/>
          <a:lstStyle/>
          <a:p>
            <a:fld id="{1B76B6BF-B88A-A84A-B4EA-7A1DC6EF6D27}" type="slidenum">
              <a:rPr lang="en-US" smtClean="0"/>
              <a:t>5</a:t>
            </a:fld>
            <a:endParaRPr lang="en-US"/>
          </a:p>
        </p:txBody>
      </p:sp>
    </p:spTree>
    <p:extLst>
      <p:ext uri="{BB962C8B-B14F-4D97-AF65-F5344CB8AC3E}">
        <p14:creationId xmlns:p14="http://schemas.microsoft.com/office/powerpoint/2010/main" val="929059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Group Task: What is the greatest thing that anyone has ever done for you?</a:t>
            </a:r>
          </a:p>
        </p:txBody>
      </p:sp>
      <p:sp>
        <p:nvSpPr>
          <p:cNvPr id="4" name="Slide Number Placeholder 3"/>
          <p:cNvSpPr>
            <a:spLocks noGrp="1"/>
          </p:cNvSpPr>
          <p:nvPr>
            <p:ph type="sldNum" sz="quarter" idx="10"/>
          </p:nvPr>
        </p:nvSpPr>
        <p:spPr/>
        <p:txBody>
          <a:bodyPr/>
          <a:lstStyle/>
          <a:p>
            <a:fld id="{F9311662-CC30-7B43-8C83-100438E9FE78}" type="slidenum">
              <a:rPr lang="en-US" smtClean="0">
                <a:solidFill>
                  <a:prstClr val="black"/>
                </a:solidFill>
                <a:latin typeface="Calibri"/>
              </a:rPr>
              <a:pPr/>
              <a:t>6</a:t>
            </a:fld>
            <a:endParaRPr lang="en-US">
              <a:solidFill>
                <a:prstClr val="black"/>
              </a:solidFill>
              <a:latin typeface="Calibri"/>
            </a:endParaRPr>
          </a:p>
        </p:txBody>
      </p:sp>
    </p:spTree>
    <p:extLst>
      <p:ext uri="{BB962C8B-B14F-4D97-AF65-F5344CB8AC3E}">
        <p14:creationId xmlns:p14="http://schemas.microsoft.com/office/powerpoint/2010/main" val="2772655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Intro: Tonight we’re going to be watching the sixth episode of the </a:t>
            </a:r>
            <a:r>
              <a:rPr lang="en-US" sz="1200" i="1" kern="1200" dirty="0" smtClean="0">
                <a:solidFill>
                  <a:schemeClr val="tx1"/>
                </a:solidFill>
                <a:effectLst/>
                <a:latin typeface="+mn-lt"/>
                <a:ea typeface="+mn-ea"/>
                <a:cs typeface="+mn-cs"/>
              </a:rPr>
              <a:t>GOSPEL Journey </a:t>
            </a:r>
            <a:r>
              <a:rPr lang="en-US" sz="1200" kern="1200" dirty="0" smtClean="0">
                <a:solidFill>
                  <a:schemeClr val="tx1"/>
                </a:solidFill>
                <a:effectLst/>
                <a:latin typeface="+mn-lt"/>
                <a:ea typeface="+mn-ea"/>
                <a:cs typeface="+mn-cs"/>
              </a:rPr>
              <a:t>series. In this episode we will find out that everyone who trust in Jesus has eternal</a:t>
            </a:r>
            <a:r>
              <a:rPr lang="en-US" sz="1200" kern="1200" baseline="0" dirty="0" smtClean="0">
                <a:solidFill>
                  <a:schemeClr val="tx1"/>
                </a:solidFill>
                <a:effectLst/>
                <a:latin typeface="+mn-lt"/>
                <a:ea typeface="+mn-ea"/>
                <a:cs typeface="+mn-cs"/>
              </a:rPr>
              <a:t> life.</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9311662-CC30-7B43-8C83-100438E9FE78}" type="slidenum">
              <a:rPr lang="en-US" smtClean="0">
                <a:solidFill>
                  <a:prstClr val="black"/>
                </a:solidFill>
                <a:latin typeface="Calibri"/>
              </a:rPr>
              <a:pPr/>
              <a:t>7</a:t>
            </a:fld>
            <a:endParaRPr lang="en-US">
              <a:solidFill>
                <a:prstClr val="black"/>
              </a:solidFill>
              <a:latin typeface="Calibri"/>
            </a:endParaRPr>
          </a:p>
        </p:txBody>
      </p:sp>
    </p:spTree>
    <p:extLst>
      <p:ext uri="{BB962C8B-B14F-4D97-AF65-F5344CB8AC3E}">
        <p14:creationId xmlns:p14="http://schemas.microsoft.com/office/powerpoint/2010/main" val="27726559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Video: Session 6 of the Gospel Journey DVD series. Length: 20 minutes. </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9311662-CC30-7B43-8C83-100438E9FE78}" type="slidenum">
              <a:rPr lang="en-US" smtClean="0">
                <a:solidFill>
                  <a:prstClr val="black"/>
                </a:solidFill>
                <a:latin typeface="Calibri"/>
              </a:rPr>
              <a:pPr/>
              <a:t>8</a:t>
            </a:fld>
            <a:endParaRPr lang="en-US">
              <a:solidFill>
                <a:prstClr val="black"/>
              </a:solidFill>
              <a:latin typeface="Calibri"/>
            </a:endParaRPr>
          </a:p>
        </p:txBody>
      </p:sp>
    </p:spTree>
    <p:extLst>
      <p:ext uri="{BB962C8B-B14F-4D97-AF65-F5344CB8AC3E}">
        <p14:creationId xmlns:p14="http://schemas.microsoft.com/office/powerpoint/2010/main" val="27726559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Small Groups: Here are the</a:t>
            </a:r>
            <a:r>
              <a:rPr lang="en-US" sz="1200" kern="1200" baseline="0" dirty="0" smtClean="0">
                <a:solidFill>
                  <a:schemeClr val="tx1"/>
                </a:solidFill>
                <a:effectLst/>
                <a:latin typeface="+mn-lt"/>
                <a:ea typeface="+mn-ea"/>
                <a:cs typeface="+mn-cs"/>
              </a:rPr>
              <a:t> small group question for this week</a:t>
            </a:r>
            <a:r>
              <a:rPr lang="en-US" sz="1200" kern="1200" dirty="0" smtClean="0">
                <a:solidFill>
                  <a:schemeClr val="tx1"/>
                </a:solidFill>
                <a:effectLst/>
                <a:latin typeface="+mn-lt"/>
                <a:ea typeface="+mn-ea"/>
                <a:cs typeface="+mn-cs"/>
              </a:rPr>
              <a:t>: (1) If you died tonight and God asked you: “Why should I let you into heaven?” What would you say? (2) What, if anything, is hindering you from trusting in Jesus for salvation? (3) If you are ready to trust in Jesus as your </a:t>
            </a:r>
            <a:r>
              <a:rPr lang="en-US" sz="1200" kern="1200" dirty="0" err="1" smtClean="0">
                <a:solidFill>
                  <a:schemeClr val="tx1"/>
                </a:solidFill>
                <a:effectLst/>
                <a:latin typeface="+mn-lt"/>
                <a:ea typeface="+mn-ea"/>
                <a:cs typeface="+mn-cs"/>
              </a:rPr>
              <a:t>Saviour</a:t>
            </a:r>
            <a:r>
              <a:rPr lang="en-US" sz="1200" kern="1200" dirty="0" smtClean="0">
                <a:solidFill>
                  <a:schemeClr val="tx1"/>
                </a:solidFill>
                <a:effectLst/>
                <a:latin typeface="+mn-lt"/>
                <a:ea typeface="+mn-ea"/>
                <a:cs typeface="+mn-cs"/>
              </a:rPr>
              <a:t>, then let’s pray this prayer of salvation: “</a:t>
            </a:r>
            <a:r>
              <a:rPr lang="en-US" sz="1200" i="1" kern="1200" dirty="0" smtClean="0">
                <a:solidFill>
                  <a:schemeClr val="tx1"/>
                </a:solidFill>
                <a:effectLst/>
                <a:latin typeface="+mn-lt"/>
                <a:ea typeface="+mn-ea"/>
                <a:cs typeface="+mn-cs"/>
              </a:rPr>
              <a:t>Dear God, thank you that you created me to be with you. I know that my sins separate me from you and that I cannot remove my sins through good deeds. Thank you that Jesus died and rose again to pay for my sins and right now I put my trust in you alone and I receive your free gift of eternal life. Thank you that eternal life starts now and lasts forever. Amen.”</a:t>
            </a:r>
          </a:p>
        </p:txBody>
      </p:sp>
      <p:sp>
        <p:nvSpPr>
          <p:cNvPr id="4" name="Slide Number Placeholder 3"/>
          <p:cNvSpPr>
            <a:spLocks noGrp="1"/>
          </p:cNvSpPr>
          <p:nvPr>
            <p:ph type="sldNum" sz="quarter" idx="10"/>
          </p:nvPr>
        </p:nvSpPr>
        <p:spPr/>
        <p:txBody>
          <a:bodyPr/>
          <a:lstStyle/>
          <a:p>
            <a:fld id="{F9311662-CC30-7B43-8C83-100438E9FE78}" type="slidenum">
              <a:rPr lang="en-US" smtClean="0">
                <a:solidFill>
                  <a:prstClr val="black"/>
                </a:solidFill>
                <a:latin typeface="Calibri"/>
              </a:rPr>
              <a:pPr/>
              <a:t>9</a:t>
            </a:fld>
            <a:endParaRPr lang="en-US">
              <a:solidFill>
                <a:prstClr val="black"/>
              </a:solidFill>
              <a:latin typeface="Calibri"/>
            </a:endParaRPr>
          </a:p>
        </p:txBody>
      </p:sp>
    </p:spTree>
    <p:extLst>
      <p:ext uri="{BB962C8B-B14F-4D97-AF65-F5344CB8AC3E}">
        <p14:creationId xmlns:p14="http://schemas.microsoft.com/office/powerpoint/2010/main" val="2772655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B83E3CE-1414-D449-8002-25A7D592152F}" type="datetimeFigureOut">
              <a:rPr lang="en-US" smtClean="0">
                <a:solidFill>
                  <a:prstClr val="black">
                    <a:tint val="75000"/>
                  </a:prstClr>
                </a:solidFill>
                <a:latin typeface="Calibri"/>
              </a:rPr>
              <a:pPr/>
              <a:t>17/05/30</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074715D-14F2-B041-AF1A-E1C363BFB10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17503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83E3CE-1414-D449-8002-25A7D592152F}" type="datetimeFigureOut">
              <a:rPr lang="en-US" smtClean="0">
                <a:solidFill>
                  <a:prstClr val="black">
                    <a:tint val="75000"/>
                  </a:prstClr>
                </a:solidFill>
                <a:latin typeface="Calibri"/>
              </a:rPr>
              <a:pPr/>
              <a:t>17/05/30</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074715D-14F2-B041-AF1A-E1C363BFB10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27293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83E3CE-1414-D449-8002-25A7D592152F}" type="datetimeFigureOut">
              <a:rPr lang="en-US" smtClean="0">
                <a:solidFill>
                  <a:prstClr val="black">
                    <a:tint val="75000"/>
                  </a:prstClr>
                </a:solidFill>
                <a:latin typeface="Calibri"/>
              </a:rPr>
              <a:pPr/>
              <a:t>17/05/30</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074715D-14F2-B041-AF1A-E1C363BFB10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220331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17/05/30</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461982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17/05/30</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078479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17/05/30</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29860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17/05/30</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070873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17/05/30</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892980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17/05/30</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787837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17/05/30</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288943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17/05/30</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03153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83E3CE-1414-D449-8002-25A7D592152F}" type="datetimeFigureOut">
              <a:rPr lang="en-US" smtClean="0">
                <a:solidFill>
                  <a:prstClr val="black">
                    <a:tint val="75000"/>
                  </a:prstClr>
                </a:solidFill>
                <a:latin typeface="Calibri"/>
              </a:rPr>
              <a:pPr/>
              <a:t>17/05/30</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074715D-14F2-B041-AF1A-E1C363BFB10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040210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17/05/30</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929221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17/05/30</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430347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17/05/30</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16764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83E3CE-1414-D449-8002-25A7D592152F}" type="datetimeFigureOut">
              <a:rPr lang="en-US" smtClean="0">
                <a:solidFill>
                  <a:prstClr val="black">
                    <a:tint val="75000"/>
                  </a:prstClr>
                </a:solidFill>
                <a:latin typeface="Calibri"/>
              </a:rPr>
              <a:pPr/>
              <a:t>17/05/30</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074715D-14F2-B041-AF1A-E1C363BFB10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81312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83E3CE-1414-D449-8002-25A7D592152F}" type="datetimeFigureOut">
              <a:rPr lang="en-US" smtClean="0">
                <a:solidFill>
                  <a:prstClr val="black">
                    <a:tint val="75000"/>
                  </a:prstClr>
                </a:solidFill>
                <a:latin typeface="Calibri"/>
              </a:rPr>
              <a:pPr/>
              <a:t>17/05/30</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074715D-14F2-B041-AF1A-E1C363BFB10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61121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B83E3CE-1414-D449-8002-25A7D592152F}" type="datetimeFigureOut">
              <a:rPr lang="en-US" smtClean="0">
                <a:solidFill>
                  <a:prstClr val="black">
                    <a:tint val="75000"/>
                  </a:prstClr>
                </a:solidFill>
                <a:latin typeface="Calibri"/>
              </a:rPr>
              <a:pPr/>
              <a:t>17/05/30</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B074715D-14F2-B041-AF1A-E1C363BFB10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02828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83E3CE-1414-D449-8002-25A7D592152F}" type="datetimeFigureOut">
              <a:rPr lang="en-US" smtClean="0">
                <a:solidFill>
                  <a:prstClr val="black">
                    <a:tint val="75000"/>
                  </a:prstClr>
                </a:solidFill>
                <a:latin typeface="Calibri"/>
              </a:rPr>
              <a:pPr/>
              <a:t>17/05/30</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B074715D-14F2-B041-AF1A-E1C363BFB10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11156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83E3CE-1414-D449-8002-25A7D592152F}" type="datetimeFigureOut">
              <a:rPr lang="en-US" smtClean="0">
                <a:solidFill>
                  <a:prstClr val="black">
                    <a:tint val="75000"/>
                  </a:prstClr>
                </a:solidFill>
                <a:latin typeface="Calibri"/>
              </a:rPr>
              <a:pPr/>
              <a:t>17/05/30</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B074715D-14F2-B041-AF1A-E1C363BFB10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3264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83E3CE-1414-D449-8002-25A7D592152F}" type="datetimeFigureOut">
              <a:rPr lang="en-US" smtClean="0">
                <a:solidFill>
                  <a:prstClr val="black">
                    <a:tint val="75000"/>
                  </a:prstClr>
                </a:solidFill>
                <a:latin typeface="Calibri"/>
              </a:rPr>
              <a:pPr/>
              <a:t>17/05/30</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074715D-14F2-B041-AF1A-E1C363BFB10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30634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83E3CE-1414-D449-8002-25A7D592152F}" type="datetimeFigureOut">
              <a:rPr lang="en-US" smtClean="0">
                <a:solidFill>
                  <a:prstClr val="black">
                    <a:tint val="75000"/>
                  </a:prstClr>
                </a:solidFill>
                <a:latin typeface="Calibri"/>
              </a:rPr>
              <a:pPr/>
              <a:t>17/05/30</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074715D-14F2-B041-AF1A-E1C363BFB10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2344398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83E3CE-1414-D449-8002-25A7D592152F}" type="datetimeFigureOut">
              <a:rPr lang="en-US" smtClean="0">
                <a:solidFill>
                  <a:prstClr val="black">
                    <a:tint val="75000"/>
                  </a:prstClr>
                </a:solidFill>
                <a:latin typeface="Calibri"/>
              </a:rPr>
              <a:pPr/>
              <a:t>17/05/30</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74715D-14F2-B041-AF1A-E1C363BFB10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7530633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47F2F2-DF17-2749-9985-716EB0E57FD0}" type="datetimeFigureOut">
              <a:rPr lang="en-US" smtClean="0">
                <a:solidFill>
                  <a:prstClr val="black">
                    <a:tint val="75000"/>
                  </a:prstClr>
                </a:solidFill>
                <a:latin typeface="Calibri"/>
              </a:rPr>
              <a:pPr/>
              <a:t>17/05/30</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6689023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1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1504613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2908820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0352936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78721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2166823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9820400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7065233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9189121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6997398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3582567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0483188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390239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0209036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9885</TotalTime>
  <Words>467</Words>
  <Application>Microsoft Macintosh PowerPoint</Application>
  <PresentationFormat>On-screen Show (4:3)</PresentationFormat>
  <Paragraphs>26</Paragraphs>
  <Slides>13</Slides>
  <Notes>13</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1_Office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kind of events?</dc:title>
  <dc:creator>Mark Tittley</dc:creator>
  <cp:lastModifiedBy>Mark Tittley</cp:lastModifiedBy>
  <cp:revision>700</cp:revision>
  <dcterms:created xsi:type="dcterms:W3CDTF">2014-06-20T13:14:19Z</dcterms:created>
  <dcterms:modified xsi:type="dcterms:W3CDTF">2017-05-30T13:55:06Z</dcterms:modified>
</cp:coreProperties>
</file>