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7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4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0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9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0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1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1B46-85F0-114E-83EF-CA61C9A2F677}" type="datetimeFigureOut">
              <a:rPr lang="en-US" smtClean="0"/>
              <a:t>17/06/03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2D54-DC41-D443-AF5A-D1786F733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6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Show/_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1994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199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1997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1998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2001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7697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7699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7703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7704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7706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1978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1979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1985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1989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1990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199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1992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199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1.jpg" descr="/Users/marktittley/Desktop/_Show/_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94.jpg" descr="/Users/marktittley/Desktop/_Show/IMG_199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5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95.jpg" descr="/Users/marktittley/Desktop/_Show/IMG_199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97.jpg" descr="/Users/marktittley/Desktop/_Show/IMG_199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8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98.jpg" descr="/Users/marktittley/Desktop/_Show/IMG_199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2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001.jpg" descr="/Users/marktittley/Desktop/_Show/IMG_20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8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697.jpg" descr="/Users/marktittley/Desktop/_Show/IMG_769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613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699.jpg" descr="/Users/marktittley/Desktop/_Show/IMG_769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0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703.jpg" descr="/Users/marktittley/Desktop/_Show/IMG_770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704.jpg" descr="/Users/marktittley/Desktop/_Show/IMG_770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706.jpg" descr="/Users/marktittley/Desktop/_Show/IMG_770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/>
          <a:stretch/>
        </p:blipFill>
        <p:spPr>
          <a:xfrm>
            <a:off x="0" y="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0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78.jpg" descr="/Users/marktittley/Desktop/_Show/IMG_197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79.jpg" descr="/Users/marktittley/Desktop/_Show/IMG_197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85.jpg" descr="/Users/marktittley/Desktop/_Show/IMG_198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2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89.jpg" descr="/Users/marktittley/Desktop/_Show/IMG_198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4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90.jpg" descr="/Users/marktittley/Desktop/_Show/IMG_199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4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91.jpg" descr="/Users/marktittley/Desktop/_Show/IMG_199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92.jpg" descr="/Users/marktittley/Desktop/_Show/IMG_199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993.jpg" descr="/Users/marktittley/Desktop/_Show/IMG_199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2017-06-03T07:04:01Z</dcterms:created>
  <dcterms:modified xsi:type="dcterms:W3CDTF">2017-06-03T07:06:28Z</dcterms:modified>
</cp:coreProperties>
</file>