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16"/>
  </p:notesMasterIdLst>
  <p:sldIdLst>
    <p:sldId id="566" r:id="rId3"/>
    <p:sldId id="634" r:id="rId4"/>
    <p:sldId id="676" r:id="rId5"/>
    <p:sldId id="677" r:id="rId6"/>
    <p:sldId id="648" r:id="rId7"/>
    <p:sldId id="659" r:id="rId8"/>
    <p:sldId id="665" r:id="rId9"/>
    <p:sldId id="658" r:id="rId10"/>
    <p:sldId id="690" r:id="rId11"/>
    <p:sldId id="689" r:id="rId12"/>
    <p:sldId id="631" r:id="rId13"/>
    <p:sldId id="666" r:id="rId14"/>
    <p:sldId id="6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02C"/>
    <a:srgbClr val="D29703"/>
    <a:srgbClr val="20DF33"/>
    <a:srgbClr val="1DA319"/>
    <a:srgbClr val="1EAC16"/>
    <a:srgbClr val="1EB31D"/>
    <a:srgbClr val="2B880F"/>
    <a:srgbClr val="1FCC32"/>
    <a:srgbClr val="1FC62B"/>
    <a:srgbClr val="21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9" autoAdjust="0"/>
  </p:normalViewPr>
  <p:slideViewPr>
    <p:cSldViewPr snapToGrid="0" snapToObjects="1">
      <p:cViewPr varScale="1">
        <p:scale>
          <a:sx n="42" d="100"/>
          <a:sy n="42" d="100"/>
        </p:scale>
        <p:origin x="-2448" y="-120"/>
      </p:cViewPr>
      <p:guideLst>
        <p:guide orient="horz" pos="139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Gospel Friday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B6BF-B88A-A84A-B4EA-7A1DC6EF6D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 Up: (1)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 Eternal life is about quality (an awesome kind of life) and quantity (an unending life). (2)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 We only have it when we believe that Jesus died for our sins and we ask him to save us. (3) If this series has been a watershed moment in your life, then stand so we can ask God to help you on your journey.</a:t>
            </a:r>
            <a:endParaRPr lang="en-US" sz="1200" b="0" dirty="0" smtClean="0">
              <a:solidFill>
                <a:schemeClr val="bg1"/>
              </a:solidFill>
              <a:effectLst>
                <a:glow rad="139700">
                  <a:schemeClr val="tx1">
                    <a:alpha val="91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On Sunday mornings we are presenting The Shine Series.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B6BF-B88A-A84A-B4EA-7A1DC6EF6D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0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Announcements: Next Friday we are going to Soweto</a:t>
            </a:r>
            <a:r>
              <a:rPr lang="en-US" baseline="0" dirty="0" smtClean="0"/>
              <a:t> for Youth day. Meet at church at 10am and we will end around 4pm back at church. Bring R30 for a </a:t>
            </a:r>
            <a:r>
              <a:rPr lang="en-US" baseline="0" dirty="0" err="1" smtClean="0"/>
              <a:t>Korta</a:t>
            </a:r>
            <a:r>
              <a:rPr lang="en-US" baseline="0" dirty="0" smtClean="0"/>
              <a:t> and a Coke.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B6BF-B88A-A84A-B4EA-7A1DC6EF6D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8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Refreshments: It is time for refreshments.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Welcome to regulars and newcomers.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B6BF-B88A-A84A-B4EA-7A1DC6EF6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Prayer: Let’s open our meeting in prayer.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B6BF-B88A-A84A-B4EA-7A1DC6EF6D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Review: Last</a:t>
            </a:r>
            <a:r>
              <a:rPr lang="en-US" baseline="0" dirty="0" smtClean="0"/>
              <a:t> week w</a:t>
            </a:r>
            <a:r>
              <a:rPr lang="en-US" dirty="0" smtClean="0"/>
              <a:t>e explored the E in GOSPEL: Everyone who trusts in him alone has eternal life. We learnt that anyone who trusts that Jesus died to pay for their sins</a:t>
            </a:r>
            <a:r>
              <a:rPr lang="en-US" baseline="0" dirty="0" smtClean="0"/>
              <a:t> </a:t>
            </a:r>
            <a:r>
              <a:rPr lang="en-US" dirty="0" smtClean="0"/>
              <a:t>we will be saved and have eternal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 we answer the question: Is Life Forever?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B6BF-B88A-A84A-B4EA-7A1DC6EF6D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Sharing: What close encounter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you had with death?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Tonight we’re going to be watching the seventh episode of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GOSPEL Journey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series. In this episode we will find out that life with Jesus starts now and lasts forever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Session 7 of the Gospel Journey DVD series. Length: 16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minutes.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Groups: Here are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small group question for this week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(1) Where will you spend eternity? How do you know? (2) Have you trusted Jesus to save you from your sins? (3)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ready to trust in Jesus as your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 can ask Jesus to save you: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God, thank you that you created me to be  with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know that my sins separate  me from you and that I cannot  remove my sins through good deeds. Thank you that Jesus died to pay for my sins and right now I put my trust in you alone and I receive your free gift of eternal life. Thank you that eternal life starts now  and lasts forever. Amen.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50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9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03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19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84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8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08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29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78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89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15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021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922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03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76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31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1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2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15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6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6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44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E3CE-1414-D449-8002-25A7D59215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715D-14F2-B041-AF1A-E1C363BFB1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3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F2F2-DF17-2749-9985-716EB0E57F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82C93-D90E-8341-9591-38B8289F17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89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2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5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7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3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90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10590</TotalTime>
  <Words>424</Words>
  <Application>Microsoft Macintosh PowerPoint</Application>
  <PresentationFormat>On-screen Show (4:3)</PresentationFormat>
  <Paragraphs>28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Mark Tittley</cp:lastModifiedBy>
  <cp:revision>716</cp:revision>
  <dcterms:created xsi:type="dcterms:W3CDTF">2014-06-20T13:14:19Z</dcterms:created>
  <dcterms:modified xsi:type="dcterms:W3CDTF">2017-06-10T06:30:57Z</dcterms:modified>
</cp:coreProperties>
</file>