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7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7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7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DD74-A378-9D4E-9DC5-C321F99138BB}" type="datetimeFigureOut">
              <a:rPr lang="en-US" smtClean="0"/>
              <a:t>17/06/10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49F7-84BC-4F4E-B4C9-638383812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_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7853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785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7856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7857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7872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7873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7877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7879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7880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788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7839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7883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7884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7885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789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784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784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7847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7848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7849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7851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785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1.jpg" descr="/Users/marktittley/Desktop/_Show/_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2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53.jpg" descr="/Users/marktittley/Desktop/_Show/IMG_785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15259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55.jpg" descr="/Users/marktittley/Desktop/_Show/IMG_785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r="20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4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56.jpg" descr="/Users/marktittley/Desktop/_Show/IMG_785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1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57.jpg" descr="/Users/marktittley/Desktop/_Show/IMG_785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92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5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72.jpg" descr="/Users/marktittley/Desktop/_Show/IMG_787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r="75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73.jpg" descr="/Users/marktittley/Desktop/_Show/IMG_787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77.jpg" descr="/Users/marktittley/Desktop/_Show/IMG_787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79.jpg" descr="/Users/marktittley/Desktop/_Show/IMG_787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3632"/>
          <a:stretch/>
        </p:blipFill>
        <p:spPr>
          <a:xfrm>
            <a:off x="-1" y="0"/>
            <a:ext cx="9144001" cy="68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4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80.jpg" descr="/Users/marktittley/Desktop/_Show/IMG_788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6479"/>
          <a:stretch/>
        </p:blipFill>
        <p:spPr>
          <a:xfrm>
            <a:off x="0" y="0"/>
            <a:ext cx="9144000" cy="68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0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81.jpg" descr="/Users/marktittley/Desktop/_Show/IMG_788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8314"/>
          <a:stretch/>
        </p:blipFill>
        <p:spPr>
          <a:xfrm>
            <a:off x="0" y="1"/>
            <a:ext cx="9144000" cy="68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9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39.jpg" descr="/Users/marktittley/Desktop/_Show/IMG_783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3"/>
          <a:stretch/>
        </p:blipFill>
        <p:spPr>
          <a:xfrm>
            <a:off x="0" y="0"/>
            <a:ext cx="9144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83.jpg" descr="/Users/marktittley/Desktop/_Show/IMG_788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0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84.jpg" descr="/Users/marktittley/Desktop/_Show/IMG_788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3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85.jpg" descr="/Users/marktittley/Desktop/_Show/IMG_78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90.jpg" descr="/Users/marktittley/Desktop/_Show/IMG_789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439" b="76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43.jpg" descr="/Users/marktittley/Desktop/_Show/IMG_784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/>
        </p:blipFill>
        <p:spPr>
          <a:xfrm>
            <a:off x="0" y="3175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44.jpg" descr="/Users/marktittley/Desktop/_Show/IMG_784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r="7206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47.jpg" descr="/Users/marktittley/Desktop/_Show/IMG_784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1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48.jpg" descr="/Users/marktittley/Desktop/_Show/IMG_784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3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49.jpg" descr="/Users/marktittley/Desktop/_Show/IMG_784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5264" r="78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51.jpg" descr="/Users/marktittley/Desktop/_Show/IMG_785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r="5257"/>
          <a:stretch/>
        </p:blipFill>
        <p:spPr>
          <a:xfrm>
            <a:off x="-1" y="0"/>
            <a:ext cx="9144001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852.jpg" descr="/Users/marktittley/Desktop/_Show/IMG_785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4683" r="11394" b="4683"/>
          <a:stretch/>
        </p:blipFill>
        <p:spPr>
          <a:xfrm>
            <a:off x="0" y="0"/>
            <a:ext cx="9144000" cy="6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4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2017-06-10T07:01:41Z</dcterms:created>
  <dcterms:modified xsi:type="dcterms:W3CDTF">2017-06-10T07:07:03Z</dcterms:modified>
</cp:coreProperties>
</file>