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notesMasterIdLst>
    <p:notesMasterId r:id="rId15"/>
  </p:notesMasterIdLst>
  <p:sldIdLst>
    <p:sldId id="566" r:id="rId3"/>
    <p:sldId id="704" r:id="rId4"/>
    <p:sldId id="676" r:id="rId5"/>
    <p:sldId id="701" r:id="rId6"/>
    <p:sldId id="685" r:id="rId7"/>
    <p:sldId id="706" r:id="rId8"/>
    <p:sldId id="705" r:id="rId9"/>
    <p:sldId id="684" r:id="rId10"/>
    <p:sldId id="700" r:id="rId11"/>
    <p:sldId id="631" r:id="rId12"/>
    <p:sldId id="666" r:id="rId13"/>
    <p:sldId id="66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0020"/>
    <a:srgbClr val="F9000F"/>
    <a:srgbClr val="BA020A"/>
    <a:srgbClr val="AD000C"/>
    <a:srgbClr val="D20710"/>
    <a:srgbClr val="EA000F"/>
    <a:srgbClr val="930413"/>
    <a:srgbClr val="F9002C"/>
    <a:srgbClr val="D29703"/>
    <a:srgbClr val="20D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99" autoAdjust="0"/>
  </p:normalViewPr>
  <p:slideViewPr>
    <p:cSldViewPr snapToGrid="0" snapToObjects="1">
      <p:cViewPr varScale="1">
        <p:scale>
          <a:sx n="83" d="100"/>
          <a:sy n="83" d="100"/>
        </p:scale>
        <p:origin x="-480" y="-104"/>
      </p:cViewPr>
      <p:guideLst>
        <p:guide orient="horz" pos="139"/>
        <p:guide pos="28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17/06/21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a:t>
            </a:r>
            <a:r>
              <a:rPr lang="en-US" dirty="0" smtClean="0"/>
              <a:t>Uno &amp; Friends Night</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a:t>
            </a:fld>
            <a:endParaRPr lang="en-US"/>
          </a:p>
        </p:txBody>
      </p:sp>
    </p:spTree>
    <p:extLst>
      <p:ext uri="{BB962C8B-B14F-4D97-AF65-F5344CB8AC3E}">
        <p14:creationId xmlns:p14="http://schemas.microsoft.com/office/powerpoint/2010/main" val="137456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Announcements: On Sunday mornings we are presenting The Shine Series.</a:t>
            </a: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10</a:t>
            </a:fld>
            <a:endParaRPr lang="en-US"/>
          </a:p>
        </p:txBody>
      </p:sp>
    </p:spTree>
    <p:extLst>
      <p:ext uri="{BB962C8B-B14F-4D97-AF65-F5344CB8AC3E}">
        <p14:creationId xmlns:p14="http://schemas.microsoft.com/office/powerpoint/2010/main" val="2936740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Announcements: Next Friday it is our last Friday night for the term - it is time to Party!</a:t>
            </a:r>
          </a:p>
        </p:txBody>
      </p:sp>
      <p:sp>
        <p:nvSpPr>
          <p:cNvPr id="4" name="Slide Number Placeholder 3"/>
          <p:cNvSpPr>
            <a:spLocks noGrp="1"/>
          </p:cNvSpPr>
          <p:nvPr>
            <p:ph type="sldNum" sz="quarter" idx="10"/>
          </p:nvPr>
        </p:nvSpPr>
        <p:spPr/>
        <p:txBody>
          <a:bodyPr/>
          <a:lstStyle/>
          <a:p>
            <a:fld id="{1B76B6BF-B88A-A84A-B4EA-7A1DC6EF6D27}" type="slidenum">
              <a:rPr lang="en-US" smtClean="0"/>
              <a:t>11</a:t>
            </a:fld>
            <a:endParaRPr lang="en-US"/>
          </a:p>
        </p:txBody>
      </p:sp>
    </p:spTree>
    <p:extLst>
      <p:ext uri="{BB962C8B-B14F-4D97-AF65-F5344CB8AC3E}">
        <p14:creationId xmlns:p14="http://schemas.microsoft.com/office/powerpoint/2010/main" val="199188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Refreshments: 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regulars and newcomers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a:t>
            </a:fld>
            <a:endParaRPr lang="en-US"/>
          </a:p>
        </p:txBody>
      </p:sp>
    </p:spTree>
    <p:extLst>
      <p:ext uri="{BB962C8B-B14F-4D97-AF65-F5344CB8AC3E}">
        <p14:creationId xmlns:p14="http://schemas.microsoft.com/office/powerpoint/2010/main" val="137456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Prayer: Let’s open our meeting in prayer.</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Rules: (1) In your turn throw one of your cards into the pile by matching a colour or an action. (2) Pick up a card if you can’t play in your turn and play it if you can or miss your turn. (3) Say Uno when you have 1 card or pick up 2 cards if you are caught out before the next card is played.</a:t>
            </a: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4</a:t>
            </a:fld>
            <a:endParaRPr lang="en-US"/>
          </a:p>
        </p:txBody>
      </p:sp>
    </p:spTree>
    <p:extLst>
      <p:ext uri="{BB962C8B-B14F-4D97-AF65-F5344CB8AC3E}">
        <p14:creationId xmlns:p14="http://schemas.microsoft.com/office/powerpoint/2010/main" val="137456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Action Cards: There are Action cards that help mix up the game: (1) Reverse: If going clockwise, switch to counterclockwise or vice versa. (2) Skip: When this card is played, the next player has to skip their turn. (3) Draw Two: When a person places this card, the next player will have to pick up two cards and miss their turn. (4) Wild: This card represents all four colors, and can be placed on any card. The player has to state which color it will represent for the next player. (5) Wild Draw Four: This acts just like the wild card except that the next player also has to draw four cards.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Game</a:t>
            </a:r>
            <a:r>
              <a:rPr lang="en-US" baseline="0" dirty="0" smtClean="0"/>
              <a:t> Scoring: The winner get the points for all cards left in all the other players hands after each round: (1) Numbered Cards score their Face Value (0-9). (2) Skip, Reverse &amp; Draw 2 are 20 Points each. (3) Wild &amp; Wild Draw 4 are 50 Points each.</a:t>
            </a: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6</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Play Uno!</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7</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Prizes: The champion UNO player</a:t>
            </a:r>
            <a:r>
              <a:rPr lang="en-US" baseline="0" dirty="0" smtClean="0"/>
              <a:t> from each table receives a prize.</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8</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Aft>
                <a:spcPts val="1200"/>
              </a:spcAft>
              <a:buNone/>
            </a:pPr>
            <a:r>
              <a:rPr lang="en-US" dirty="0" smtClean="0"/>
              <a:t>Small Groups: Here are the small group questions for this Friday night: (1) </a:t>
            </a:r>
            <a:r>
              <a:rPr lang="en-US" sz="1200" b="0" dirty="0" smtClean="0">
                <a:solidFill>
                  <a:schemeClr val="bg1"/>
                </a:solidFill>
                <a:effectLst>
                  <a:glow rad="165100">
                    <a:schemeClr val="tx1"/>
                  </a:glow>
                </a:effectLst>
              </a:rPr>
              <a:t>What are 3 good and 3 bad cards you have been dealt in life? (2) How can you use all the cards you have been dealt to win in life? (3) How does Romans 8:28 challenge your thinking? “</a:t>
            </a:r>
            <a:r>
              <a:rPr lang="en-US" sz="1200" b="0" i="1" dirty="0" smtClean="0">
                <a:solidFill>
                  <a:schemeClr val="bg1"/>
                </a:solidFill>
                <a:effectLst>
                  <a:glow rad="165100">
                    <a:schemeClr val="tx1"/>
                  </a:glow>
                </a:effectLst>
              </a:rPr>
              <a:t>God causes all things to work together for the good of those who love Him!” (4) P</a:t>
            </a:r>
            <a:r>
              <a:rPr lang="en-US" sz="1200" b="0" dirty="0" smtClean="0">
                <a:solidFill>
                  <a:schemeClr val="bg1"/>
                </a:solidFill>
                <a:effectLst>
                  <a:glow rad="165100">
                    <a:schemeClr val="tx1"/>
                  </a:glow>
                </a:effectLst>
              </a:rPr>
              <a:t>ray for each other to</a:t>
            </a:r>
            <a:r>
              <a:rPr lang="en-US" sz="1200" b="0" baseline="0" dirty="0" smtClean="0">
                <a:solidFill>
                  <a:schemeClr val="bg1"/>
                </a:solidFill>
                <a:effectLst>
                  <a:glow rad="165100">
                    <a:schemeClr val="tx1"/>
                  </a:glow>
                </a:effectLst>
              </a:rPr>
              <a:t> </a:t>
            </a:r>
            <a:r>
              <a:rPr lang="en-US" sz="1200" b="0" dirty="0" smtClean="0">
                <a:solidFill>
                  <a:schemeClr val="bg1"/>
                </a:solidFill>
                <a:effectLst>
                  <a:glow rad="165100">
                    <a:schemeClr val="tx1"/>
                  </a:glow>
                </a:effectLst>
              </a:rPr>
              <a:t>play your cards wisely.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9</a:t>
            </a:fld>
            <a:endParaRPr lang="en-US"/>
          </a:p>
        </p:txBody>
      </p:sp>
    </p:spTree>
    <p:extLst>
      <p:ext uri="{BB962C8B-B14F-4D97-AF65-F5344CB8AC3E}">
        <p14:creationId xmlns:p14="http://schemas.microsoft.com/office/powerpoint/2010/main" val="5917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750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729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203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4021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13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11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82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115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26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063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3443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E3CE-1414-D449-8002-25A7D592152F}"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53063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7F2F2-DF17-2749-9985-716EB0E57FD0}" type="datetimeFigureOut">
              <a:rPr lang="en-US" smtClean="0">
                <a:solidFill>
                  <a:prstClr val="black">
                    <a:tint val="75000"/>
                  </a:prstClr>
                </a:solidFill>
                <a:latin typeface="Calibri"/>
              </a:rPr>
              <a:pPr/>
              <a:t>17/06/21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461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35293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87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16682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89546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06523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56608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83363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43423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94855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84856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36974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10709</TotalTime>
  <Words>465</Words>
  <Application>Microsoft Macintosh PowerPoint</Application>
  <PresentationFormat>On-screen Show (4:3)</PresentationFormat>
  <Paragraphs>24</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752</cp:revision>
  <dcterms:created xsi:type="dcterms:W3CDTF">2014-06-20T13:14:19Z</dcterms:created>
  <dcterms:modified xsi:type="dcterms:W3CDTF">2017-06-21T08:22:02Z</dcterms:modified>
</cp:coreProperties>
</file>