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55" r:id="rId2"/>
    <p:sldId id="331" r:id="rId3"/>
    <p:sldId id="337" r:id="rId4"/>
    <p:sldId id="332" r:id="rId5"/>
    <p:sldId id="333" r:id="rId6"/>
    <p:sldId id="335" r:id="rId7"/>
    <p:sldId id="334" r:id="rId8"/>
    <p:sldId id="338" r:id="rId9"/>
    <p:sldId id="352" r:id="rId10"/>
    <p:sldId id="353" r:id="rId11"/>
    <p:sldId id="339" r:id="rId12"/>
    <p:sldId id="340" r:id="rId13"/>
    <p:sldId id="361" r:id="rId14"/>
    <p:sldId id="349" r:id="rId15"/>
    <p:sldId id="371" r:id="rId16"/>
    <p:sldId id="341" r:id="rId17"/>
    <p:sldId id="351" r:id="rId18"/>
    <p:sldId id="354" r:id="rId19"/>
    <p:sldId id="343" r:id="rId20"/>
    <p:sldId id="345" r:id="rId21"/>
    <p:sldId id="344" r:id="rId22"/>
    <p:sldId id="348" r:id="rId23"/>
    <p:sldId id="347" r:id="rId24"/>
    <p:sldId id="304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707"/>
    <a:srgbClr val="E217E1"/>
    <a:srgbClr val="27F90B"/>
    <a:srgbClr val="26A412"/>
    <a:srgbClr val="0A5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336" y="-104"/>
      </p:cViewPr>
      <p:guideLst>
        <p:guide orient="horz" pos="2160"/>
        <p:guide pos="28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7019CD-D3E3-CB40-834C-0D32DF2AFDD2}" type="datetimeFigureOut">
              <a:rPr lang="en-US"/>
              <a:pPr>
                <a:defRPr/>
              </a:pPr>
              <a:t>15/07/13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2B886D-FEF0-6841-855B-8D0D9F3C1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85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Here are some do’s and </a:t>
            </a:r>
            <a:r>
              <a:rPr lang="en-ZA" dirty="0" smtClean="0">
                <a:latin typeface="Calibri" charset="0"/>
              </a:rPr>
              <a:t>don’ts for leaders</a:t>
            </a:r>
            <a:r>
              <a:rPr lang="en-ZA" baseline="0" dirty="0" smtClean="0">
                <a:latin typeface="Calibri" charset="0"/>
              </a:rPr>
              <a:t> at His Youth.</a:t>
            </a:r>
            <a:endParaRPr lang="en-ZA" dirty="0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5CC203E8-2CFB-CA43-B2F2-7872692764B8}" type="slidenum">
              <a:rPr lang="en-ZA" sz="1200"/>
              <a:pPr eaLnBrk="1" hangingPunct="1"/>
              <a:t>1</a:t>
            </a:fld>
            <a:endParaRPr lang="en-ZA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Don’t over-react</a:t>
            </a:r>
            <a:r>
              <a:rPr lang="en-ZA" dirty="0" smtClean="0">
                <a:latin typeface="Calibri" charset="0"/>
              </a:rPr>
              <a:t>! It does not help to get hysterical and get dramatic</a:t>
            </a:r>
            <a:r>
              <a:rPr lang="en-ZA" baseline="0" dirty="0" smtClean="0">
                <a:latin typeface="Calibri" charset="0"/>
              </a:rPr>
              <a:t> about stuff that happens!</a:t>
            </a:r>
            <a:endParaRPr lang="en-ZA" dirty="0">
              <a:latin typeface="Calibri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D7ADBCAA-BD47-E343-8AF4-D0D65C11600B}" type="slidenum">
              <a:rPr lang="en-ZA" sz="1200"/>
              <a:pPr eaLnBrk="1" hangingPunct="1"/>
              <a:t>10</a:t>
            </a:fld>
            <a:endParaRPr lang="en-ZA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So,</a:t>
            </a:r>
            <a:r>
              <a:rPr lang="en-ZA" baseline="0" dirty="0" smtClean="0">
                <a:latin typeface="Calibri" charset="0"/>
              </a:rPr>
              <a:t> instead of doing all those negative things… </a:t>
            </a:r>
            <a:r>
              <a:rPr lang="en-ZA" dirty="0" smtClean="0">
                <a:latin typeface="Calibri" charset="0"/>
              </a:rPr>
              <a:t>Do </a:t>
            </a:r>
            <a:r>
              <a:rPr lang="en-ZA" dirty="0">
                <a:latin typeface="Calibri" charset="0"/>
              </a:rPr>
              <a:t>this – not </a:t>
            </a:r>
            <a:r>
              <a:rPr lang="en-ZA" dirty="0" smtClean="0">
                <a:latin typeface="Calibri" charset="0"/>
              </a:rPr>
              <a:t>that…</a:t>
            </a:r>
            <a:endParaRPr lang="en-ZA" dirty="0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6EA4D20A-A97C-C447-BD20-56C8D2AA6214}" type="slidenum">
              <a:rPr lang="en-ZA" sz="1200"/>
              <a:pPr eaLnBrk="1" hangingPunct="1"/>
              <a:t>11</a:t>
            </a:fld>
            <a:endParaRPr lang="en-ZA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Be helpful - Ask if you can do anything.</a:t>
            </a:r>
          </a:p>
          <a:p>
            <a:pPr eaLnBrk="1" hangingPunct="1">
              <a:spcBef>
                <a:spcPct val="0"/>
              </a:spcBef>
            </a:pPr>
            <a:endParaRPr lang="en-ZA" dirty="0">
              <a:latin typeface="Calibri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1551F7E6-37E2-F44E-8420-AC5CE3DCD03F}" type="slidenum">
              <a:rPr lang="en-ZA" sz="1200"/>
              <a:pPr eaLnBrk="1" hangingPunct="1"/>
              <a:t>12</a:t>
            </a:fld>
            <a:endParaRPr lang="en-ZA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Be </a:t>
            </a:r>
            <a:r>
              <a:rPr lang="en-ZA" smtClean="0">
                <a:latin typeface="Calibri" charset="0"/>
              </a:rPr>
              <a:t>fun.</a:t>
            </a:r>
            <a:endParaRPr lang="en-ZA" dirty="0">
              <a:latin typeface="Calibri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9BDAFCEC-289E-4F4E-9C5B-2808B3D23B30}" type="slidenum">
              <a:rPr lang="en-ZA" sz="1200"/>
              <a:pPr eaLnBrk="1" hangingPunct="1"/>
              <a:t>13</a:t>
            </a:fld>
            <a:endParaRPr lang="en-ZA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Come to </a:t>
            </a:r>
            <a:r>
              <a:rPr lang="en-ZA" dirty="0" smtClean="0">
                <a:latin typeface="Calibri" charset="0"/>
              </a:rPr>
              <a:t>serve.</a:t>
            </a:r>
            <a:endParaRPr lang="en-ZA" dirty="0">
              <a:latin typeface="Calibri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E7B68F45-EEED-F547-B16E-0329DCF26901}" type="slidenum">
              <a:rPr lang="en-ZA" sz="1200"/>
              <a:pPr eaLnBrk="1" hangingPunct="1"/>
              <a:t>14</a:t>
            </a:fld>
            <a:endParaRPr lang="en-ZA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Help clean up.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93C9EB1B-5D00-5E4C-AF67-C31F3B11B491}" type="slidenum">
              <a:rPr lang="en-ZA" sz="1200"/>
              <a:pPr eaLnBrk="1" hangingPunct="1"/>
              <a:t>15</a:t>
            </a:fld>
            <a:endParaRPr lang="en-ZA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Look out for outsiders and welcome them into the group.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98E3DA1F-8970-BF4F-9A95-685AAEE016E2}" type="slidenum">
              <a:rPr lang="en-ZA" sz="1200"/>
              <a:pPr eaLnBrk="1" hangingPunct="1"/>
              <a:t>16</a:t>
            </a:fld>
            <a:endParaRPr lang="en-ZA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Communicate with </a:t>
            </a:r>
            <a:r>
              <a:rPr lang="en-ZA" dirty="0" smtClean="0">
                <a:latin typeface="Calibri" charset="0"/>
              </a:rPr>
              <a:t>newcomers rather than your own</a:t>
            </a:r>
            <a:r>
              <a:rPr lang="en-ZA" baseline="0" dirty="0" smtClean="0">
                <a:latin typeface="Calibri" charset="0"/>
              </a:rPr>
              <a:t> friends.</a:t>
            </a:r>
            <a:endParaRPr lang="en-ZA" dirty="0">
              <a:latin typeface="Calibri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4BEA9CBA-A108-4843-8DAA-6C8A06A92FE3}" type="slidenum">
              <a:rPr lang="en-ZA" sz="1200"/>
              <a:pPr eaLnBrk="1" hangingPunct="1"/>
              <a:t>17</a:t>
            </a:fld>
            <a:endParaRPr lang="en-ZA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Connect via social </a:t>
            </a:r>
            <a:r>
              <a:rPr lang="en-ZA" dirty="0" smtClean="0">
                <a:latin typeface="Calibri" charset="0"/>
              </a:rPr>
              <a:t>media.</a:t>
            </a:r>
            <a:endParaRPr lang="en-ZA" dirty="0">
              <a:latin typeface="Calibri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FDE9A4F9-4832-CD4F-A518-D1CD774FF74A}" type="slidenum">
              <a:rPr lang="en-ZA" sz="1200"/>
              <a:pPr eaLnBrk="1" hangingPunct="1"/>
              <a:t>18</a:t>
            </a:fld>
            <a:endParaRPr lang="en-ZA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Use your initiative – don’t wait to be told to do something.</a:t>
            </a:r>
          </a:p>
          <a:p>
            <a:pPr eaLnBrk="1" hangingPunct="1">
              <a:spcBef>
                <a:spcPct val="0"/>
              </a:spcBef>
            </a:pPr>
            <a:endParaRPr lang="en-ZA" dirty="0">
              <a:latin typeface="Calibri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52714E87-F54D-4C49-9836-9F9A04A6A3E7}" type="slidenum">
              <a:rPr lang="en-ZA" sz="1200"/>
              <a:pPr eaLnBrk="1" hangingPunct="1"/>
              <a:t>19</a:t>
            </a:fld>
            <a:endParaRPr lang="en-Z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Don’t climb onto </a:t>
            </a:r>
            <a:r>
              <a:rPr lang="en-ZA" dirty="0">
                <a:latin typeface="Calibri" charset="0"/>
              </a:rPr>
              <a:t>the roof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884FA691-28A4-0D4D-902A-1D88FD0AEDB8}" type="slidenum">
              <a:rPr lang="en-ZA" sz="1200"/>
              <a:pPr eaLnBrk="1" hangingPunct="1"/>
              <a:t>2</a:t>
            </a:fld>
            <a:endParaRPr lang="en-ZA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Be </a:t>
            </a:r>
            <a:r>
              <a:rPr lang="en-ZA" dirty="0" smtClean="0">
                <a:latin typeface="Calibri" charset="0"/>
              </a:rPr>
              <a:t>approachable.</a:t>
            </a:r>
            <a:endParaRPr lang="en-ZA" dirty="0">
              <a:latin typeface="Calibri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EF2AE5E4-C9ED-6348-8F04-A833B3941133}" type="slidenum">
              <a:rPr lang="en-ZA" sz="1200"/>
              <a:pPr eaLnBrk="1" hangingPunct="1"/>
              <a:t>20</a:t>
            </a:fld>
            <a:endParaRPr lang="en-ZA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Minister to people who are in need.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2CD8BBA1-85E8-4343-8436-4E3EEB963130}" type="slidenum">
              <a:rPr lang="en-ZA" sz="1200"/>
              <a:pPr eaLnBrk="1" hangingPunct="1"/>
              <a:t>21</a:t>
            </a:fld>
            <a:endParaRPr lang="en-ZA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Add value to the team and the </a:t>
            </a:r>
            <a:r>
              <a:rPr lang="en-ZA" dirty="0" smtClean="0">
                <a:latin typeface="Calibri" charset="0"/>
              </a:rPr>
              <a:t>ministry.</a:t>
            </a:r>
            <a:endParaRPr lang="en-ZA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ZA" dirty="0">
              <a:latin typeface="Calibri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6EC3049-48FE-B044-A56B-6DB392E3BFAC}" type="slidenum">
              <a:rPr lang="en-ZA" sz="1200"/>
              <a:pPr eaLnBrk="1" hangingPunct="1"/>
              <a:t>22</a:t>
            </a:fld>
            <a:endParaRPr lang="en-ZA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Have a genuine relationship with the </a:t>
            </a:r>
            <a:r>
              <a:rPr lang="en-ZA" dirty="0" smtClean="0">
                <a:latin typeface="Calibri" charset="0"/>
              </a:rPr>
              <a:t>Lord.</a:t>
            </a:r>
            <a:endParaRPr lang="en-ZA" dirty="0">
              <a:latin typeface="Calibri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32298DB0-E13A-274F-A662-687D90D10338}" type="slidenum">
              <a:rPr lang="en-ZA" sz="1200"/>
              <a:pPr eaLnBrk="1" hangingPunct="1"/>
              <a:t>23</a:t>
            </a:fld>
            <a:endParaRPr lang="en-ZA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Love God, Love People and do something about it.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6C304088-473F-8F47-A709-6C0539F037E9}" type="slidenum">
              <a:rPr lang="en-ZA" sz="1200"/>
              <a:pPr eaLnBrk="1" hangingPunct="1"/>
              <a:t>24</a:t>
            </a:fld>
            <a:endParaRPr lang="en-Z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And don</a:t>
            </a:r>
            <a:r>
              <a:rPr lang="fr-FR" dirty="0" smtClean="0">
                <a:latin typeface="Calibri" charset="0"/>
              </a:rPr>
              <a:t>’</a:t>
            </a:r>
            <a:r>
              <a:rPr lang="en-ZA" dirty="0" smtClean="0">
                <a:latin typeface="Calibri" charset="0"/>
              </a:rPr>
              <a:t>t jump off </a:t>
            </a:r>
            <a:r>
              <a:rPr lang="en-ZA" dirty="0">
                <a:latin typeface="Calibri" charset="0"/>
              </a:rPr>
              <a:t>the </a:t>
            </a:r>
            <a:r>
              <a:rPr lang="en-ZA" dirty="0" smtClean="0">
                <a:latin typeface="Calibri" charset="0"/>
              </a:rPr>
              <a:t>roof!</a:t>
            </a:r>
            <a:endParaRPr lang="en-ZA" dirty="0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7E746F52-42A1-0A40-9C8B-2E51FCCBF619}" type="slidenum">
              <a:rPr lang="en-ZA" sz="1200"/>
              <a:pPr eaLnBrk="1" hangingPunct="1"/>
              <a:t>3</a:t>
            </a:fld>
            <a:endParaRPr lang="en-Z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Don’t talk at the wrong time! If you talk while the program is on you are disturbing others!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24B88813-EE4D-5448-AD3D-A6394967E6BB}" type="slidenum">
              <a:rPr lang="en-ZA" sz="1200"/>
              <a:pPr eaLnBrk="1" hangingPunct="1"/>
              <a:t>4</a:t>
            </a:fld>
            <a:endParaRPr lang="en-ZA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Don’t hang</a:t>
            </a:r>
            <a:r>
              <a:rPr lang="en-ZA" baseline="0" dirty="0" smtClean="0">
                <a:latin typeface="Calibri" charset="0"/>
              </a:rPr>
              <a:t> onto flesh! Engaging in e</a:t>
            </a:r>
            <a:r>
              <a:rPr lang="en-ZA" dirty="0" smtClean="0">
                <a:latin typeface="Calibri" charset="0"/>
              </a:rPr>
              <a:t>xcessive </a:t>
            </a:r>
            <a:r>
              <a:rPr lang="en-ZA" dirty="0">
                <a:latin typeface="Calibri" charset="0"/>
              </a:rPr>
              <a:t>physical </a:t>
            </a:r>
            <a:r>
              <a:rPr lang="en-ZA" dirty="0" smtClean="0">
                <a:latin typeface="Calibri" charset="0"/>
              </a:rPr>
              <a:t>contact is not</a:t>
            </a:r>
            <a:r>
              <a:rPr lang="en-ZA" baseline="0" dirty="0" smtClean="0">
                <a:latin typeface="Calibri" charset="0"/>
              </a:rPr>
              <a:t> setting a good ecample!</a:t>
            </a:r>
            <a:endParaRPr lang="en-ZA" dirty="0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9577EDB-38DE-AE4A-A210-1AB7BD61FB69}" type="slidenum">
              <a:rPr lang="en-ZA" sz="1200"/>
              <a:pPr eaLnBrk="1" hangingPunct="1"/>
              <a:t>5</a:t>
            </a:fld>
            <a:endParaRPr lang="en-ZA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Don’t fight and</a:t>
            </a:r>
            <a:r>
              <a:rPr lang="en-ZA" baseline="0" dirty="0" smtClean="0">
                <a:latin typeface="Calibri" charset="0"/>
              </a:rPr>
              <a:t> don’t pair off - in other words, avoid </a:t>
            </a:r>
            <a:r>
              <a:rPr lang="en-ZA" dirty="0" smtClean="0">
                <a:latin typeface="Calibri" charset="0"/>
              </a:rPr>
              <a:t>Kissing </a:t>
            </a:r>
            <a:r>
              <a:rPr lang="en-ZA" dirty="0">
                <a:latin typeface="Calibri" charset="0"/>
              </a:rPr>
              <a:t>and </a:t>
            </a:r>
            <a:r>
              <a:rPr lang="en-ZA" dirty="0" smtClean="0">
                <a:latin typeface="Calibri" charset="0"/>
              </a:rPr>
              <a:t>Fighting!</a:t>
            </a:r>
            <a:endParaRPr lang="en-ZA" dirty="0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8114FC1-392E-3E45-A97E-F17BA14EFC83}" type="slidenum">
              <a:rPr lang="en-ZA" sz="1200"/>
              <a:pPr eaLnBrk="1" hangingPunct="1"/>
              <a:t>6</a:t>
            </a:fld>
            <a:endParaRPr lang="en-ZA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Don’t have</a:t>
            </a:r>
            <a:r>
              <a:rPr lang="en-ZA" baseline="0" dirty="0" smtClean="0">
                <a:latin typeface="Calibri" charset="0"/>
              </a:rPr>
              <a:t> a baby! U</a:t>
            </a:r>
            <a:r>
              <a:rPr lang="en-ZA" dirty="0" smtClean="0">
                <a:latin typeface="Calibri" charset="0"/>
              </a:rPr>
              <a:t>nless </a:t>
            </a:r>
            <a:r>
              <a:rPr lang="en-ZA" dirty="0">
                <a:latin typeface="Calibri" charset="0"/>
              </a:rPr>
              <a:t>you are married of </a:t>
            </a:r>
            <a:r>
              <a:rPr lang="en-ZA" dirty="0" smtClean="0">
                <a:latin typeface="Calibri" charset="0"/>
              </a:rPr>
              <a:t>course!</a:t>
            </a:r>
            <a:endParaRPr lang="en-ZA" dirty="0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AE76F0C-B06D-5F4F-8AB0-64338BC43D98}" type="slidenum">
              <a:rPr lang="en-ZA" sz="1200"/>
              <a:pPr eaLnBrk="1" hangingPunct="1"/>
              <a:t>7</a:t>
            </a:fld>
            <a:endParaRPr lang="en-ZA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Don’t be bossy! You </a:t>
            </a:r>
            <a:r>
              <a:rPr lang="en-ZA" dirty="0">
                <a:latin typeface="Calibri" charset="0"/>
              </a:rPr>
              <a:t>are not </a:t>
            </a:r>
            <a:r>
              <a:rPr lang="en-ZA" dirty="0" smtClean="0">
                <a:latin typeface="Calibri" charset="0"/>
              </a:rPr>
              <a:t>a School prefect!</a:t>
            </a:r>
            <a:endParaRPr lang="en-ZA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1B07AF95-BB08-F74F-9C76-5A99CF2116C6}" type="slidenum">
              <a:rPr lang="en-ZA" sz="1200"/>
              <a:pPr eaLnBrk="1" hangingPunct="1"/>
              <a:t>8</a:t>
            </a:fld>
            <a:endParaRPr lang="en-ZA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Don’t panic</a:t>
            </a:r>
            <a:r>
              <a:rPr lang="en-ZA" dirty="0" smtClean="0">
                <a:latin typeface="Calibri" charset="0"/>
              </a:rPr>
              <a:t>! Remain calm and figure</a:t>
            </a:r>
            <a:r>
              <a:rPr lang="en-ZA" baseline="0" dirty="0" smtClean="0">
                <a:latin typeface="Calibri" charset="0"/>
              </a:rPr>
              <a:t> out what to do in each situation!</a:t>
            </a:r>
            <a:endParaRPr lang="en-ZA" dirty="0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E826A499-25D0-F648-BE9A-9CD627BE0FBC}" type="slidenum">
              <a:rPr lang="en-ZA" sz="1200"/>
              <a:pPr eaLnBrk="1" hangingPunct="1"/>
              <a:t>9</a:t>
            </a:fld>
            <a:endParaRPr lang="en-Z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0FB78-0612-084D-A5BB-F8E26A221996}" type="datetimeFigureOut">
              <a:rPr lang="en-US"/>
              <a:pPr>
                <a:defRPr/>
              </a:pPr>
              <a:t>15/07/13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4582-3B5A-264E-AC20-C235769AB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6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5566-82C4-D949-B2EB-BDED42A20E84}" type="datetimeFigureOut">
              <a:rPr lang="en-US"/>
              <a:pPr>
                <a:defRPr/>
              </a:pPr>
              <a:t>15/07/13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8350-C200-324F-888C-B8467DFC2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1647-9BD0-CD40-9C87-C0E0D5D6CC33}" type="datetimeFigureOut">
              <a:rPr lang="en-US"/>
              <a:pPr>
                <a:defRPr/>
              </a:pPr>
              <a:t>15/07/13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0FFB-F9FA-BA47-A590-D981252CA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5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35BD-E24A-EC4C-8EC1-D36500407EF7}" type="datetimeFigureOut">
              <a:rPr lang="en-US"/>
              <a:pPr>
                <a:defRPr/>
              </a:pPr>
              <a:t>15/07/13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4D5D-D748-154E-B9A9-F81BA2088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0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6B7-5069-7945-B78E-A06F7AE611B2}" type="datetimeFigureOut">
              <a:rPr lang="en-US"/>
              <a:pPr>
                <a:defRPr/>
              </a:pPr>
              <a:t>15/07/13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373C-80FF-104E-B303-B41A844F3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9579-F148-884A-9465-2419B5A94E63}" type="datetimeFigureOut">
              <a:rPr lang="en-US"/>
              <a:pPr>
                <a:defRPr/>
              </a:pPr>
              <a:t>15/07/13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854A-BBCF-4041-8677-2D4E34FE5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A0F38-A44B-8F4F-ADE8-69E739AD01CB}" type="datetimeFigureOut">
              <a:rPr lang="en-US"/>
              <a:pPr>
                <a:defRPr/>
              </a:pPr>
              <a:t>15/07/13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32BE-4965-834F-84AA-A1A29769A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9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77080-DAF8-E543-AAAE-00414938735F}" type="datetimeFigureOut">
              <a:rPr lang="en-US"/>
              <a:pPr>
                <a:defRPr/>
              </a:pPr>
              <a:t>15/07/13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2B7D-E88F-8241-8728-C0D54D615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FC02-F6A8-3547-94E2-70593E065FF0}" type="datetimeFigureOut">
              <a:rPr lang="en-US"/>
              <a:pPr>
                <a:defRPr/>
              </a:pPr>
              <a:t>15/07/13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82DB2-BFD0-5A4F-8CB8-54A26C97C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2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26AD5-292C-6341-BA6F-11DD2134B1CC}" type="datetimeFigureOut">
              <a:rPr lang="en-US"/>
              <a:pPr>
                <a:defRPr/>
              </a:pPr>
              <a:t>15/07/13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F0C24-FA37-4C4B-8141-537FE9762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2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3144C-97F0-D949-83DA-68A1E6611A84}" type="datetimeFigureOut">
              <a:rPr lang="en-US"/>
              <a:pPr>
                <a:defRPr/>
              </a:pPr>
              <a:t>15/07/13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FE22-EAEE-F44F-82D6-5A177CF10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2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BCC653-2DD0-C84A-BFEE-6926C02D76CF}" type="datetimeFigureOut">
              <a:rPr lang="en-US"/>
              <a:pPr>
                <a:defRPr/>
              </a:pPr>
              <a:t>15/07/13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FD61AE-0D23-284C-B3DD-002C50898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273</Words>
  <Application>Microsoft Macintosh PowerPoint</Application>
  <PresentationFormat>On-screen Show (4:3)</PresentationFormat>
  <Paragraphs>48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150</cp:revision>
  <dcterms:created xsi:type="dcterms:W3CDTF">2013-01-17T11:37:17Z</dcterms:created>
  <dcterms:modified xsi:type="dcterms:W3CDTF">2015-07-13T14:43:50Z</dcterms:modified>
</cp:coreProperties>
</file>