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2" r:id="rId2"/>
    <p:sldId id="263" r:id="rId3"/>
    <p:sldId id="264" r:id="rId4"/>
    <p:sldId id="345" r:id="rId5"/>
    <p:sldId id="390" r:id="rId6"/>
    <p:sldId id="358" r:id="rId7"/>
    <p:sldId id="391" r:id="rId8"/>
    <p:sldId id="392" r:id="rId9"/>
    <p:sldId id="393" r:id="rId10"/>
    <p:sldId id="394" r:id="rId11"/>
    <p:sldId id="395" r:id="rId12"/>
    <p:sldId id="404" r:id="rId13"/>
    <p:sldId id="397" r:id="rId14"/>
    <p:sldId id="398" r:id="rId15"/>
    <p:sldId id="399" r:id="rId16"/>
    <p:sldId id="400" r:id="rId17"/>
    <p:sldId id="401" r:id="rId18"/>
    <p:sldId id="402" r:id="rId19"/>
    <p:sldId id="324" r:id="rId20"/>
    <p:sldId id="40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E9E6"/>
    <a:srgbClr val="26F7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29" autoAdjust="0"/>
  </p:normalViewPr>
  <p:slideViewPr>
    <p:cSldViewPr snapToGrid="0" snapToObjects="1">
      <p:cViewPr varScale="1">
        <p:scale>
          <a:sx n="78" d="100"/>
          <a:sy n="78" d="100"/>
        </p:scale>
        <p:origin x="-808" y="-112"/>
      </p:cViewPr>
      <p:guideLst>
        <p:guide orient="horz" pos="3971"/>
        <p:guide orient="horz" pos="3530"/>
        <p:guide pos="26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318F8-54BE-BD47-B31A-FB58502F7577}" type="datetimeFigureOut">
              <a:rPr lang="en-US" smtClean="0"/>
              <a:t>16/11/30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4367D-F82E-8844-B68C-B21D41DE5D69}" type="slidenum">
              <a:rPr lang="en-US" smtClean="0"/>
              <a:t>‹#›</a:t>
            </a:fld>
            <a:endParaRPr lang="en-US"/>
          </a:p>
        </p:txBody>
      </p:sp>
    </p:spTree>
    <p:extLst>
      <p:ext uri="{BB962C8B-B14F-4D97-AF65-F5344CB8AC3E}">
        <p14:creationId xmlns:p14="http://schemas.microsoft.com/office/powerpoint/2010/main" val="2681840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Hearing God Series. This is a four-week mini-series designed to help you hear God.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i="1" kern="1200" dirty="0" smtClean="0">
                <a:solidFill>
                  <a:schemeClr val="tx1"/>
                </a:solidFill>
                <a:effectLst/>
                <a:latin typeface="+mn-lt"/>
                <a:ea typeface="+mn-ea"/>
                <a:cs typeface="+mn-cs"/>
              </a:rPr>
              <a:t>The Word of the Lord is pure, giving light to the eyes. The Word of the Lord is worth more than gold. They are sweeter than honey and by them Your servant is told to be careful. In obeying them there is great reward. </a:t>
            </a:r>
            <a:r>
              <a:rPr lang="en-US" sz="1200" kern="1200" dirty="0" smtClean="0">
                <a:solidFill>
                  <a:schemeClr val="tx1"/>
                </a:solidFill>
                <a:effectLst/>
                <a:latin typeface="+mn-lt"/>
                <a:ea typeface="+mn-ea"/>
                <a:cs typeface="+mn-cs"/>
              </a:rPr>
              <a:t>(Psalm 19:8-11)</a:t>
            </a:r>
          </a:p>
        </p:txBody>
      </p:sp>
    </p:spTree>
    <p:extLst>
      <p:ext uri="{BB962C8B-B14F-4D97-AF65-F5344CB8AC3E}">
        <p14:creationId xmlns:p14="http://schemas.microsoft.com/office/powerpoint/2010/main" val="33295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i="1" kern="1200" dirty="0" smtClean="0">
                <a:solidFill>
                  <a:schemeClr val="tx1"/>
                </a:solidFill>
                <a:effectLst/>
                <a:latin typeface="+mn-lt"/>
                <a:ea typeface="+mn-ea"/>
                <a:cs typeface="+mn-cs"/>
              </a:rPr>
              <a:t>Keep this Book of the Law always on your lips; meditate on it day and night, so that you may be careful to do everything written in it. Then you will be prosperous and successful.</a:t>
            </a:r>
            <a:r>
              <a:rPr lang="en-US" sz="1200" kern="1200" dirty="0" smtClean="0">
                <a:solidFill>
                  <a:schemeClr val="tx1"/>
                </a:solidFill>
                <a:effectLst/>
                <a:latin typeface="+mn-lt"/>
                <a:ea typeface="+mn-ea"/>
                <a:cs typeface="+mn-cs"/>
              </a:rPr>
              <a:t> (Joshua 1:8)</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“Your word is a lamp for my feet, a light on my path.” (Psalm 119:105)</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i="1" kern="1200" dirty="0" smtClean="0">
                <a:solidFill>
                  <a:schemeClr val="tx1"/>
                </a:solidFill>
                <a:effectLst/>
                <a:latin typeface="+mn-lt"/>
                <a:ea typeface="+mn-ea"/>
                <a:cs typeface="+mn-cs"/>
              </a:rPr>
              <a:t>The Holy Scriptures</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are able to make you wise for salvation through faith in Christ Jesus. All Scripture is God-breathed and is useful for teaching, rebuking, correcting and training in righteousness, so that the servant of God may be thoroughly equipped for every good work.</a:t>
            </a:r>
            <a:r>
              <a:rPr lang="en-US" sz="1200" kern="1200" dirty="0" smtClean="0">
                <a:solidFill>
                  <a:schemeClr val="tx1"/>
                </a:solidFill>
                <a:effectLst/>
                <a:latin typeface="+mn-lt"/>
                <a:ea typeface="+mn-ea"/>
                <a:cs typeface="+mn-cs"/>
              </a:rPr>
              <a:t> (2 Timothy 3:15-17)</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Video: David Bowden "I Believe in Scripture" Spoken Word.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=EZdzjf5uuv4</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Challenge: (1) God speaks to us. (2) God speaks to us through the Bible. (3) We can hear God speak. (4) We need to read God’s love letter</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Activation #1: Read Until God Speaks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the Bible until God speaks to you. Start reading a chapter of a book and keep reading until you believe that God is speaking to you. Read slowly and listen as you read for what God is saying to you. It won’t be long until God speaks!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Choose a chapter or a book of the Bible.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Ask God to speak to you as you read.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Start reading and stop when God speaks.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Write down the thoughts you get.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Thank God for speaking to you.</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Feedback: Have teens share what God said to them.</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Activation #2: Read Listening For God’s Voice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Pray: Ask God to speak to as you read the Bible.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Read: Choose a passage to read from the Bible (a Psalm, a chapter from the Gospels,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Reflect: Look for a word, phrase or verse that stands out to you (underline it or write it out).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Listen: Pay attention to the spontaneous flow of words that come to mind.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Write: Write down what God is saying to you.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Act: Think of a way to act on what God has said to you.</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Feedback: Have teens share what God said to them.</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Wrap Up: Take 10 minutes every day in the coming week to practice hearing God speak to you through the Bible.</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 week 1 we learnt that God speaks to us today!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smtClean="0">
                <a:solidFill>
                  <a:schemeClr val="tx1"/>
                </a:solidFill>
                <a:effectLst/>
                <a:latin typeface="+mn-lt"/>
                <a:ea typeface="+mn-ea"/>
                <a:cs typeface="+mn-cs"/>
              </a:rPr>
              <a:t>From next week until schools go back in January, we will stay in the Sanctuary after worship each week.</a:t>
            </a:r>
            <a:endParaRPr lang="en-ZA" sz="1200" kern="120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week 2 we learnt that God speaks in different ways.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week 3 we learnt that God speaks through visions our thoughts.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This week</a:t>
            </a:r>
            <a:r>
              <a:rPr lang="en-ZA" sz="1200" kern="1200" baseline="0" dirty="0" smtClean="0">
                <a:solidFill>
                  <a:schemeClr val="tx1"/>
                </a:solidFill>
                <a:effectLst/>
                <a:latin typeface="+mn-lt"/>
                <a:ea typeface="+mn-ea"/>
                <a:cs typeface="+mn-cs"/>
              </a:rPr>
              <a:t> we are going to learn that God speaks through the Bible.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Sharing: If you loved someone, how would you communicate your love to them?</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God loves us and one of the ways he communicates his love for us through the Bible.</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Video: Did you know that God speaks to us through the Bible? Get it at:</a:t>
            </a:r>
            <a:r>
              <a:rPr lang="en-US" sz="1200" kern="1200" baseline="0" dirty="0" smtClean="0">
                <a:solidFill>
                  <a:schemeClr val="tx1"/>
                </a:solidFill>
                <a:effectLst/>
                <a:latin typeface="+mn-lt"/>
                <a:ea typeface="+mn-ea"/>
                <a:cs typeface="+mn-cs"/>
              </a:rPr>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=EMFeuSK0mrQ</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Here are some passages from the Bible that speak about The Bible is a tool God uses to communicate with us:</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89311F-A308-024D-BD65-81BD38A8B0B1}" type="datetimeFigureOut">
              <a:rPr lang="en-US" smtClean="0"/>
              <a:t>16/11/30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37009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9311F-A308-024D-BD65-81BD38A8B0B1}" type="datetimeFigureOut">
              <a:rPr lang="en-US" smtClean="0"/>
              <a:t>16/11/30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402506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9311F-A308-024D-BD65-81BD38A8B0B1}" type="datetimeFigureOut">
              <a:rPr lang="en-US" smtClean="0"/>
              <a:t>16/11/30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231497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9311F-A308-024D-BD65-81BD38A8B0B1}" type="datetimeFigureOut">
              <a:rPr lang="en-US" smtClean="0"/>
              <a:t>16/11/30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284163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9311F-A308-024D-BD65-81BD38A8B0B1}" type="datetimeFigureOut">
              <a:rPr lang="en-US" smtClean="0"/>
              <a:t>16/11/30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417767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9311F-A308-024D-BD65-81BD38A8B0B1}" type="datetimeFigureOut">
              <a:rPr lang="en-US" smtClean="0"/>
              <a:t>16/11/30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411163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89311F-A308-024D-BD65-81BD38A8B0B1}" type="datetimeFigureOut">
              <a:rPr lang="en-US" smtClean="0"/>
              <a:t>16/11/30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33249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89311F-A308-024D-BD65-81BD38A8B0B1}" type="datetimeFigureOut">
              <a:rPr lang="en-US" smtClean="0"/>
              <a:t>16/11/30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158265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9311F-A308-024D-BD65-81BD38A8B0B1}" type="datetimeFigureOut">
              <a:rPr lang="en-US" smtClean="0"/>
              <a:t>16/11/30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243867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9311F-A308-024D-BD65-81BD38A8B0B1}" type="datetimeFigureOut">
              <a:rPr lang="en-US" smtClean="0"/>
              <a:t>16/11/30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170051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9311F-A308-024D-BD65-81BD38A8B0B1}" type="datetimeFigureOut">
              <a:rPr lang="en-US" smtClean="0"/>
              <a:t>16/11/30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2657428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9311F-A308-024D-BD65-81BD38A8B0B1}" type="datetimeFigureOut">
              <a:rPr lang="en-US" smtClean="0"/>
              <a:t>16/11/30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CCE46-E159-6843-A7E5-B9EB2E125044}" type="slidenum">
              <a:rPr lang="en-US" smtClean="0"/>
              <a:t>‹#›</a:t>
            </a:fld>
            <a:endParaRPr lang="en-US"/>
          </a:p>
        </p:txBody>
      </p:sp>
    </p:spTree>
    <p:extLst>
      <p:ext uri="{BB962C8B-B14F-4D97-AF65-F5344CB8AC3E}">
        <p14:creationId xmlns:p14="http://schemas.microsoft.com/office/powerpoint/2010/main" val="3137047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909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087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739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295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103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11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752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457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627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370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184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929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2176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068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89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5725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85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848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93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132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1426</TotalTime>
  <Words>706</Words>
  <Application>Microsoft Macintosh PowerPoint</Application>
  <PresentationFormat>On-screen Show (4:3)</PresentationFormat>
  <Paragraphs>42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100</cp:revision>
  <dcterms:created xsi:type="dcterms:W3CDTF">2016-09-13T09:45:06Z</dcterms:created>
  <dcterms:modified xsi:type="dcterms:W3CDTF">2016-11-30T13:01:14Z</dcterms:modified>
</cp:coreProperties>
</file>