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4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9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3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8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413E-A842-7345-B99D-0FBF3AB7E859}" type="datetimeFigureOut">
              <a:rPr lang="en-US" smtClean="0"/>
              <a:t>16/03/03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E056-4DF9-A04B-81D1-46133E78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Heaven_or_Hell_Night_Hell/Slide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Heaven_or_Hell_Night_Hell/Slide1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Heaven_or_Hell_Night_Hell/Slide11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Heaven_or_Hell_Night_Hell/Slide12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Heaven_or_Hell_Night_Hell/Slide13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Heaven_or_Hell_Night_Hell/Slide14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Heaven_or_Hell_Night_Hell/Slide15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Heaven_or_Hell_Night_Hell/Slide16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Heaven_or_Hell_Night_Hell/Slide17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Heaven_or_Hell_Night_Hell/Slide1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Heaven_or_Hell_Night_Hell/Slide1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Heaven_or_Hell_Night_Hell/Slide02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Heaven_or_Hell_Night_Hell/Slide20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Heaven_or_Hell_Night_Hell/Slide21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Heaven_or_Hell_Night_Hell/Slide2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Heaven_or_Hell_Night_Hell/Slide0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Heaven_or_Hell_Night_Hell/Slide0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Heaven_or_Hell_Night_Hell/Slide0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Heaven_or_Hell_Night_Hell/Slide0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Heaven_or_Hell_Night_Hell/Slide0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Heaven_or_Hell_Night_Hell/Slide0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Heaven_or_Hell_Night_Hell/Slide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1.jpg" descr="/Users/marktittley/Desktop/Heaven_or_Hell_Night_Hell/Slide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0.jpg" descr="/Users/marktittley/Desktop/Heaven_or_Hell_Night_Hell/Slide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3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1.jpg" descr="/Users/marktittley/Desktop/Heaven_or_Hell_Night_Hell/Slide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9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2.jpg" descr="/Users/marktittley/Desktop/Heaven_or_Hell_Night_Hell/Slide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0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3.jpg" descr="/Users/marktittley/Desktop/Heaven_or_Hell_Night_Hell/Slide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8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4.jpg" descr="/Users/marktittley/Desktop/Heaven_or_Hell_Night_Hell/Slide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5.jpg" descr="/Users/marktittley/Desktop/Heaven_or_Hell_Night_Hell/Slide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4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6.jpg" descr="/Users/marktittley/Desktop/Heaven_or_Hell_Night_Hell/Slide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8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7.jpg" descr="/Users/marktittley/Desktop/Heaven_or_Hell_Night_Hell/Slide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8.jpg" descr="/Users/marktittley/Desktop/Heaven_or_Hell_Night_Hell/Slide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9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9.jpg" descr="/Users/marktittley/Desktop/Heaven_or_Hell_Night_Hell/Slide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1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2.jpg" descr="/Users/marktittley/Desktop/Heaven_or_Hell_Night_Hell/Slide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0.jpg" descr="/Users/marktittley/Desktop/Heaven_or_Hell_Night_Hell/Slide2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1.jpg" descr="/Users/marktittley/Desktop/Heaven_or_Hell_Night_Hell/Slide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9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2.jpg" descr="/Users/marktittley/Desktop/Heaven_or_Hell_Night_Hell/Slide2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1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3.jpg" descr="/Users/marktittley/Desktop/Heaven_or_Hell_Night_Hell/Slide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4.jpg" descr="/Users/marktittley/Desktop/Heaven_or_Hell_Night_Hell/Slide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5.jpg" descr="/Users/marktittley/Desktop/Heaven_or_Hell_Night_Hell/Slide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9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6.jpg" descr="/Users/marktittley/Desktop/Heaven_or_Hell_Night_Hell/Slide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7.jpg" descr="/Users/marktittley/Desktop/Heaven_or_Hell_Night_Hell/Slide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8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8.jpg" descr="/Users/marktittley/Desktop/Heaven_or_Hell_Night_Hell/Slide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9.jpg" descr="/Users/marktittley/Desktop/Heaven_or_Hell_Night_Hell/Slide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1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xmlns:p14="http://schemas.microsoft.com/office/powerpoint/2010/main"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2016-03-03T07:52:53Z</dcterms:created>
  <dcterms:modified xsi:type="dcterms:W3CDTF">2016-03-03T07:53:47Z</dcterms:modified>
</cp:coreProperties>
</file>