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3" r:id="rId4"/>
    <p:sldId id="267" r:id="rId5"/>
    <p:sldId id="269" r:id="rId6"/>
    <p:sldId id="271" r:id="rId7"/>
    <p:sldId id="272" r:id="rId8"/>
    <p:sldId id="275" r:id="rId9"/>
    <p:sldId id="277" r:id="rId10"/>
    <p:sldId id="281" r:id="rId11"/>
    <p:sldId id="282" r:id="rId12"/>
    <p:sldId id="288" r:id="rId13"/>
    <p:sldId id="294" r:id="rId14"/>
    <p:sldId id="297" r:id="rId15"/>
    <p:sldId id="299" r:id="rId16"/>
    <p:sldId id="301" r:id="rId17"/>
    <p:sldId id="302" r:id="rId18"/>
    <p:sldId id="304" r:id="rId19"/>
    <p:sldId id="305" r:id="rId20"/>
    <p:sldId id="307" r:id="rId21"/>
    <p:sldId id="313" r:id="rId22"/>
    <p:sldId id="318" r:id="rId23"/>
    <p:sldId id="322" r:id="rId24"/>
    <p:sldId id="323" r:id="rId25"/>
    <p:sldId id="324" r:id="rId26"/>
    <p:sldId id="325" r:id="rId27"/>
    <p:sldId id="327" r:id="rId28"/>
    <p:sldId id="332" r:id="rId29"/>
    <p:sldId id="335" r:id="rId30"/>
    <p:sldId id="336" r:id="rId31"/>
    <p:sldId id="337" r:id="rId32"/>
    <p:sldId id="338" r:id="rId33"/>
    <p:sldId id="33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-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0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7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7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2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8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8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3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5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2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0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E2ADA-5334-C542-A52C-9A4D28B1A58E}" type="datetimeFigureOut">
              <a:rPr lang="en-US" smtClean="0"/>
              <a:t>16/03/05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ED4E-3415-7640-845D-804AA492E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1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maller/00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maller/21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maller/22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maller/27a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maller/3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maller/36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maller/38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maller/40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maller/41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maller/43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maller/44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maller/0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maller/46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maller/52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maller/5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maller/61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maller/62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maller/63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maller/64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maller/66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maller/71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maller/73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maller/04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maller/74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maller/75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maller/76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maller/77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maller/08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maller/10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maller/11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maller/1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maller/15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maller/1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.jpg" descr="/Users/marktittley/Desktop/_Smaller/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0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.jpg" descr="/Users/marktittley/Desktop/_Smaller/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6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.jpg" descr="/Users/marktittley/Desktop/_Smaller/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0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a.jpg" descr="/Users/marktittley/Desktop/_Smaller/27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5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.jpg" descr="/Users/marktittley/Desktop/_Smaller/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3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6.jpg" descr="/Users/marktittley/Desktop/_Smaller/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6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.jpg" descr="/Users/marktittley/Desktop/_Smaller/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9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.jpg" descr="/Users/marktittley/Desktop/_Smaller/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.jpg" descr="/Users/marktittley/Desktop/_Smaller/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.jpg" descr="/Users/marktittley/Desktop/_Smaller/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9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4.jpg" descr="/Users/marktittley/Desktop/_Smaller/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8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.jpg" descr="/Users/marktittley/Desktop/_Smaller/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5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6.jpg" descr="/Users/marktittley/Desktop/_Smaller/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.jpg" descr="/Users/marktittley/Desktop/_Smaller/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.jpg" descr="/Users/marktittley/Desktop/_Smaller/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8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.jpg" descr="/Users/marktittley/Desktop/_Smaller/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2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2.jpg" descr="/Users/marktittley/Desktop/_Smaller/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1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.jpg" descr="/Users/marktittley/Desktop/_Smaller/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7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.jpg" descr="/Users/marktittley/Desktop/_Smaller/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3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6.jpg" descr="/Users/marktittley/Desktop/_Smaller/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4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.jpg" descr="/Users/marktittley/Desktop/_Smaller/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6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3.jpg" descr="/Users/marktittley/Desktop/_Smaller/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.jpg" descr="/Users/marktittley/Desktop/_Smaller/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5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.jpg" descr="/Users/marktittley/Desktop/_Smaller/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7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5.jpg" descr="/Users/marktittley/Desktop/_Smaller/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9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.jpg" descr="/Users/marktittley/Desktop/_Smaller/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2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.jpg" descr="/Users/marktittley/Desktop/_Smaller/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9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8.jpg" descr="/Users/marktittley/Desktop/_Smaller/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.jpg" descr="/Users/marktittley/Desktop/_Smaller/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.jpg" descr="/Users/marktittley/Desktop/_Smaller/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6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.jpg" descr="/Users/marktittley/Desktop/_Smaller/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4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jpg" descr="/Users/marktittley/Desktop/_Smaller/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8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.jpg" descr="/Users/marktittley/Desktop/_Smaller/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7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Macintosh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2016-03-05T10:37:23Z</dcterms:created>
  <dcterms:modified xsi:type="dcterms:W3CDTF">2016-03-05T11:02:06Z</dcterms:modified>
</cp:coreProperties>
</file>