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415" r:id="rId2"/>
    <p:sldId id="376" r:id="rId3"/>
    <p:sldId id="377" r:id="rId4"/>
    <p:sldId id="418" r:id="rId5"/>
    <p:sldId id="419" r:id="rId6"/>
    <p:sldId id="389" r:id="rId7"/>
    <p:sldId id="420" r:id="rId8"/>
    <p:sldId id="434" r:id="rId9"/>
    <p:sldId id="433" r:id="rId10"/>
    <p:sldId id="400" r:id="rId11"/>
    <p:sldId id="444" r:id="rId12"/>
    <p:sldId id="437" r:id="rId13"/>
    <p:sldId id="445" r:id="rId14"/>
    <p:sldId id="423" r:id="rId15"/>
    <p:sldId id="432" r:id="rId16"/>
    <p:sldId id="440" r:id="rId17"/>
    <p:sldId id="441" r:id="rId18"/>
    <p:sldId id="442" r:id="rId19"/>
    <p:sldId id="443" r:id="rId20"/>
    <p:sldId id="446" r:id="rId21"/>
    <p:sldId id="403" r:id="rId22"/>
    <p:sldId id="3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48" autoAdjust="0"/>
  </p:normalViewPr>
  <p:slideViewPr>
    <p:cSldViewPr snapToGrid="0" snapToObjects="1">
      <p:cViewPr varScale="1">
        <p:scale>
          <a:sx n="68" d="100"/>
          <a:sy n="68" d="100"/>
        </p:scale>
        <p:origin x="-2104" y="-120"/>
      </p:cViewPr>
      <p:guideLst>
        <p:guide orient="horz" pos="3291"/>
        <p:guide orient="horz" pos="515"/>
        <p:guide orient="horz" pos="140"/>
        <p:guide pos="29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14/10/26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our Heroes Series on Sunday mornings at His Youth.</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598852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Sharing About Rebekah. In small groups share with each other what you can learn from the story of Rebekah about your future: Partner, Career, Location, etc.</a:t>
            </a:r>
            <a:r>
              <a:rPr lang="en-ZA" dirty="0" smtClean="0">
                <a:effectLst/>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a:t>
            </a:r>
            <a:r>
              <a:rPr lang="en-US" sz="1200" kern="1200" dirty="0" smtClean="0">
                <a:solidFill>
                  <a:schemeClr val="tx1"/>
                </a:solidFill>
                <a:effectLst/>
                <a:latin typeface="+mn-lt"/>
                <a:ea typeface="+mn-ea"/>
                <a:cs typeface="+mn-cs"/>
              </a:rPr>
              <a:t>group sends a leader to share one insight they learned with the wider group.</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Lessons for life from Rebekah.</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do </a:t>
            </a:r>
            <a:r>
              <a:rPr lang="en-US" sz="1200" kern="1200" baseline="0" dirty="0" smtClean="0">
                <a:solidFill>
                  <a:schemeClr val="tx1"/>
                </a:solidFill>
                <a:effectLst/>
                <a:latin typeface="+mn-lt"/>
                <a:ea typeface="+mn-ea"/>
                <a:cs typeface="+mn-cs"/>
              </a:rPr>
              <a:t>I trust God for my future and make sure that my picture and his picture are similar?</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13</a:t>
            </a:fld>
            <a:endParaRPr lang="en-US"/>
          </a:p>
        </p:txBody>
      </p:sp>
    </p:spTree>
    <p:extLst>
      <p:ext uri="{BB962C8B-B14F-4D97-AF65-F5344CB8AC3E}">
        <p14:creationId xmlns:p14="http://schemas.microsoft.com/office/powerpoint/2010/main" val="3890920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Ask </a:t>
            </a:r>
            <a:r>
              <a:rPr lang="en-US" dirty="0" smtClean="0"/>
              <a:t>God. Rebecca </a:t>
            </a:r>
            <a:r>
              <a:rPr lang="en-US" dirty="0" smtClean="0"/>
              <a:t>must have had an intimate relationship with God because when the servant came she knew he was sent by God. Do you spend time in God’s presence asking Him what His plans for my life are?</a:t>
            </a:r>
            <a:r>
              <a:rPr lang="en-US" baseline="0" dirty="0" smtClean="0"/>
              <a:t> </a:t>
            </a:r>
            <a:r>
              <a:rPr lang="en-US" sz="1200" dirty="0" smtClean="0">
                <a:latin typeface="Cooper Black" panose="0208090404030B020404" pitchFamily="18" charset="0"/>
              </a:rPr>
              <a:t>There have been prophetic words spoken over your life. You need to trust them. When the servant was telling her why he was there she believed him. She didn’t know him.</a:t>
            </a:r>
            <a:br>
              <a:rPr lang="en-US" sz="1200" dirty="0" smtClean="0">
                <a:latin typeface="Cooper Black" panose="0208090404030B020404" pitchFamily="18" charset="0"/>
              </a:rPr>
            </a:br>
            <a:endParaRPr lang="en-US" dirty="0"/>
          </a:p>
        </p:txBody>
      </p:sp>
      <p:sp>
        <p:nvSpPr>
          <p:cNvPr id="4" name="Slide Number Placeholder 3"/>
          <p:cNvSpPr>
            <a:spLocks noGrp="1"/>
          </p:cNvSpPr>
          <p:nvPr>
            <p:ph type="sldNum" sz="quarter" idx="10"/>
          </p:nvPr>
        </p:nvSpPr>
        <p:spPr/>
        <p:txBody>
          <a:bodyPr/>
          <a:lstStyle/>
          <a:p>
            <a:fld id="{F36DA78A-B244-4838-B5E7-B6918C62FC7C}" type="slidenum">
              <a:rPr lang="en-US" smtClean="0"/>
              <a:t>14</a:t>
            </a:fld>
            <a:endParaRPr lang="en-US"/>
          </a:p>
        </p:txBody>
      </p:sp>
    </p:spTree>
    <p:extLst>
      <p:ext uri="{BB962C8B-B14F-4D97-AF65-F5344CB8AC3E}">
        <p14:creationId xmlns:p14="http://schemas.microsoft.com/office/powerpoint/2010/main" val="2204262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Jeremiah</a:t>
            </a:r>
            <a:r>
              <a:rPr lang="en-US" baseline="0" dirty="0" smtClean="0"/>
              <a:t> 29:11 tells us that God has plans for our lives – plans to give us a hope and a future.</a:t>
            </a:r>
            <a:endParaRPr lang="en-US" dirty="0"/>
          </a:p>
        </p:txBody>
      </p:sp>
      <p:sp>
        <p:nvSpPr>
          <p:cNvPr id="4" name="Slide Number Placeholder 3"/>
          <p:cNvSpPr>
            <a:spLocks noGrp="1"/>
          </p:cNvSpPr>
          <p:nvPr>
            <p:ph type="sldNum" sz="quarter" idx="10"/>
          </p:nvPr>
        </p:nvSpPr>
        <p:spPr/>
        <p:txBody>
          <a:bodyPr/>
          <a:lstStyle/>
          <a:p>
            <a:fld id="{F36DA78A-B244-4838-B5E7-B6918C62FC7C}" type="slidenum">
              <a:rPr lang="en-US" smtClean="0"/>
              <a:t>15</a:t>
            </a:fld>
            <a:endParaRPr lang="en-US"/>
          </a:p>
        </p:txBody>
      </p:sp>
    </p:spTree>
    <p:extLst>
      <p:ext uri="{BB962C8B-B14F-4D97-AF65-F5344CB8AC3E}">
        <p14:creationId xmlns:p14="http://schemas.microsoft.com/office/powerpoint/2010/main" val="1978711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ooper Black" panose="0208090404030B020404" pitchFamily="18" charset="0"/>
              </a:rPr>
              <a:t>2.</a:t>
            </a:r>
            <a:r>
              <a:rPr lang="en-US" sz="1200" baseline="0" dirty="0" smtClean="0">
                <a:latin typeface="Cooper Black" panose="0208090404030B020404" pitchFamily="18" charset="0"/>
              </a:rPr>
              <a:t> Avoid </a:t>
            </a:r>
            <a:r>
              <a:rPr lang="en-US" sz="1200" baseline="0" dirty="0" smtClean="0">
                <a:latin typeface="Cooper Black" panose="0208090404030B020404" pitchFamily="18" charset="0"/>
              </a:rPr>
              <a:t>Idol. </a:t>
            </a:r>
            <a:r>
              <a:rPr lang="en-US" sz="1200" dirty="0" smtClean="0">
                <a:latin typeface="Cooper Black" panose="0208090404030B020404" pitchFamily="18" charset="0"/>
              </a:rPr>
              <a:t>Abraham </a:t>
            </a:r>
            <a:r>
              <a:rPr lang="en-US" sz="1200" dirty="0" smtClean="0">
                <a:latin typeface="Cooper Black" panose="0208090404030B020404" pitchFamily="18" charset="0"/>
              </a:rPr>
              <a:t>sent his servant to a tribe who were not idol worshippers to find a wife for his son Isaac.</a:t>
            </a:r>
            <a:r>
              <a:rPr lang="en-US" sz="1200" baseline="0" dirty="0" smtClean="0">
                <a:latin typeface="Cooper Black" panose="0208090404030B020404" pitchFamily="18" charset="0"/>
              </a:rPr>
              <a:t> </a:t>
            </a:r>
            <a:r>
              <a:rPr lang="en-US" sz="1200" dirty="0" smtClean="0">
                <a:latin typeface="Cooper Black" panose="0208090404030B020404" pitchFamily="18" charset="0"/>
              </a:rPr>
              <a:t>Stay pure and stay away from idols.</a:t>
            </a:r>
            <a:endParaRPr lang="en-US" dirty="0"/>
          </a:p>
        </p:txBody>
      </p:sp>
      <p:sp>
        <p:nvSpPr>
          <p:cNvPr id="4" name="Slide Number Placeholder 3"/>
          <p:cNvSpPr>
            <a:spLocks noGrp="1"/>
          </p:cNvSpPr>
          <p:nvPr>
            <p:ph type="sldNum" sz="quarter" idx="10"/>
          </p:nvPr>
        </p:nvSpPr>
        <p:spPr/>
        <p:txBody>
          <a:bodyPr/>
          <a:lstStyle/>
          <a:p>
            <a:fld id="{F36DA78A-B244-4838-B5E7-B6918C62FC7C}" type="slidenum">
              <a:rPr lang="en-US" smtClean="0"/>
              <a:t>16</a:t>
            </a:fld>
            <a:endParaRPr lang="en-US"/>
          </a:p>
        </p:txBody>
      </p:sp>
    </p:spTree>
    <p:extLst>
      <p:ext uri="{BB962C8B-B14F-4D97-AF65-F5344CB8AC3E}">
        <p14:creationId xmlns:p14="http://schemas.microsoft.com/office/powerpoint/2010/main" val="2204262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Ask </a:t>
            </a:r>
            <a:r>
              <a:rPr lang="en-US" dirty="0" smtClean="0"/>
              <a:t>Others. </a:t>
            </a:r>
            <a:r>
              <a:rPr lang="en-US" sz="1200" baseline="0" dirty="0" smtClean="0">
                <a:latin typeface="Cooper Black" panose="0208090404030B020404" pitchFamily="18" charset="0"/>
              </a:rPr>
              <a:t>S</a:t>
            </a:r>
            <a:r>
              <a:rPr lang="en-US" sz="1200" dirty="0" smtClean="0">
                <a:latin typeface="Cooper Black" panose="0208090404030B020404" pitchFamily="18" charset="0"/>
              </a:rPr>
              <a:t>he </a:t>
            </a:r>
            <a:r>
              <a:rPr lang="en-US" sz="1200" dirty="0" smtClean="0">
                <a:latin typeface="Cooper Black" panose="0208090404030B020404" pitchFamily="18" charset="0"/>
              </a:rPr>
              <a:t>listened to what the servant said and then what her father said and made a decision according to that information. </a:t>
            </a:r>
            <a:r>
              <a:rPr lang="en-US" sz="1200" dirty="0" smtClean="0">
                <a:latin typeface="Cooper Black" panose="0208090404030B020404" pitchFamily="18" charset="0"/>
              </a:rPr>
              <a:t>Let others speak into your life.</a:t>
            </a:r>
            <a:r>
              <a:rPr lang="en-US" sz="1200" baseline="0" dirty="0" smtClean="0">
                <a:latin typeface="Cooper Black" panose="0208090404030B020404" pitchFamily="18" charset="0"/>
              </a:rPr>
              <a:t> </a:t>
            </a:r>
            <a:endParaRPr lang="en-US" dirty="0"/>
          </a:p>
        </p:txBody>
      </p:sp>
      <p:sp>
        <p:nvSpPr>
          <p:cNvPr id="4" name="Slide Number Placeholder 3"/>
          <p:cNvSpPr>
            <a:spLocks noGrp="1"/>
          </p:cNvSpPr>
          <p:nvPr>
            <p:ph type="sldNum" sz="quarter" idx="10"/>
          </p:nvPr>
        </p:nvSpPr>
        <p:spPr/>
        <p:txBody>
          <a:bodyPr/>
          <a:lstStyle/>
          <a:p>
            <a:fld id="{F36DA78A-B244-4838-B5E7-B6918C62FC7C}" type="slidenum">
              <a:rPr lang="en-US" smtClean="0"/>
              <a:t>17</a:t>
            </a:fld>
            <a:endParaRPr lang="en-US"/>
          </a:p>
        </p:txBody>
      </p:sp>
    </p:spTree>
    <p:extLst>
      <p:ext uri="{BB962C8B-B14F-4D97-AF65-F5344CB8AC3E}">
        <p14:creationId xmlns:p14="http://schemas.microsoft.com/office/powerpoint/2010/main" val="2204262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Act Boldly.</a:t>
            </a:r>
            <a:r>
              <a:rPr lang="en-US" baseline="0" dirty="0" smtClean="0"/>
              <a:t> </a:t>
            </a:r>
            <a:r>
              <a:rPr lang="en-US" dirty="0" smtClean="0"/>
              <a:t>After Rebekah heard her father and servant talk,</a:t>
            </a:r>
            <a:r>
              <a:rPr lang="en-US" baseline="0" dirty="0" smtClean="0"/>
              <a:t> her</a:t>
            </a:r>
            <a:r>
              <a:rPr lang="en-US" dirty="0" smtClean="0"/>
              <a:t> father asked her “Will you go with him?”</a:t>
            </a:r>
            <a:r>
              <a:rPr lang="en-US" baseline="0" dirty="0" smtClean="0"/>
              <a:t> S</a:t>
            </a:r>
            <a:r>
              <a:rPr lang="en-US" dirty="0" smtClean="0"/>
              <a:t>he replied, “I will go”.</a:t>
            </a:r>
            <a:r>
              <a:rPr lang="en-US" baseline="0" dirty="0" smtClean="0"/>
              <a:t>  When we hear from God we need to act </a:t>
            </a:r>
            <a:r>
              <a:rPr lang="en-US" dirty="0" smtClean="0"/>
              <a:t>in faith.</a:t>
            </a:r>
            <a:endParaRPr lang="en-US" dirty="0"/>
          </a:p>
        </p:txBody>
      </p:sp>
      <p:sp>
        <p:nvSpPr>
          <p:cNvPr id="4" name="Slide Number Placeholder 3"/>
          <p:cNvSpPr>
            <a:spLocks noGrp="1"/>
          </p:cNvSpPr>
          <p:nvPr>
            <p:ph type="sldNum" sz="quarter" idx="10"/>
          </p:nvPr>
        </p:nvSpPr>
        <p:spPr/>
        <p:txBody>
          <a:bodyPr/>
          <a:lstStyle/>
          <a:p>
            <a:fld id="{F36DA78A-B244-4838-B5E7-B6918C62FC7C}" type="slidenum">
              <a:rPr lang="en-US" smtClean="0"/>
              <a:t>18</a:t>
            </a:fld>
            <a:endParaRPr lang="en-US"/>
          </a:p>
        </p:txBody>
      </p:sp>
    </p:spTree>
    <p:extLst>
      <p:ext uri="{BB962C8B-B14F-4D97-AF65-F5344CB8AC3E}">
        <p14:creationId xmlns:p14="http://schemas.microsoft.com/office/powerpoint/2010/main" val="2204262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I am glad that the pieces of the puzzle of my life is in God’s hands. He knows exactly where and when to put them and make it complete.</a:t>
            </a:r>
            <a:r>
              <a:rPr lang="en-US" b="0" i="0" baseline="0" dirty="0" smtClean="0"/>
              <a:t> (</a:t>
            </a:r>
            <a:r>
              <a:rPr lang="en-US" b="0" i="0" dirty="0" smtClean="0"/>
              <a:t>Caroline </a:t>
            </a:r>
            <a:r>
              <a:rPr lang="en-US" b="0" i="0" dirty="0" err="1" smtClean="0"/>
              <a:t>Naoroji</a:t>
            </a:r>
            <a:r>
              <a:rPr lang="en-US" b="0" i="0" dirty="0" smtClean="0"/>
              <a:t>)</a:t>
            </a:r>
            <a:endParaRPr lang="en-US" b="0" i="0" dirty="0"/>
          </a:p>
        </p:txBody>
      </p:sp>
      <p:sp>
        <p:nvSpPr>
          <p:cNvPr id="4" name="Slide Number Placeholder 3"/>
          <p:cNvSpPr>
            <a:spLocks noGrp="1"/>
          </p:cNvSpPr>
          <p:nvPr>
            <p:ph type="sldNum" sz="quarter" idx="10"/>
          </p:nvPr>
        </p:nvSpPr>
        <p:spPr/>
        <p:txBody>
          <a:bodyPr/>
          <a:lstStyle/>
          <a:p>
            <a:fld id="{F36DA78A-B244-4838-B5E7-B6918C62FC7C}" type="slidenum">
              <a:rPr lang="en-US" smtClean="0"/>
              <a:t>19</a:t>
            </a:fld>
            <a:endParaRPr lang="en-US"/>
          </a:p>
        </p:txBody>
      </p:sp>
    </p:spTree>
    <p:extLst>
      <p:ext uri="{BB962C8B-B14F-4D97-AF65-F5344CB8AC3E}">
        <p14:creationId xmlns:p14="http://schemas.microsoft.com/office/powerpoint/2010/main" val="197871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Sunday we looked at the life of Joseph and learnt so much about how to live as</a:t>
            </a:r>
            <a:r>
              <a:rPr lang="en-US" baseline="0" dirty="0" smtClean="0"/>
              <a:t> followers of Jesus.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Video: Our God by Chris Tomlin. Get it on YouTube at: https://</a:t>
            </a:r>
            <a:r>
              <a:rPr lang="en-US" b="0" i="0" dirty="0" err="1" smtClean="0"/>
              <a:t>www.youtube.com</a:t>
            </a:r>
            <a:r>
              <a:rPr lang="en-US" b="0" i="0" dirty="0" smtClean="0"/>
              <a:t>/</a:t>
            </a:r>
            <a:r>
              <a:rPr lang="en-US" b="0" i="0" dirty="0" err="1" smtClean="0"/>
              <a:t>watch?v</a:t>
            </a:r>
            <a:r>
              <a:rPr lang="en-US" b="0" i="0" dirty="0" smtClean="0"/>
              <a:t>=OnTf4sMIKtw</a:t>
            </a:r>
          </a:p>
          <a:p>
            <a:r>
              <a:rPr lang="en-US" b="0" i="0" dirty="0" smtClean="0"/>
              <a:t>This is the God into whose hands we are trusting</a:t>
            </a:r>
            <a:r>
              <a:rPr lang="en-US" b="0" i="0" baseline="0" dirty="0" smtClean="0"/>
              <a:t> our future.</a:t>
            </a:r>
            <a:endParaRPr lang="en-US" b="0" i="0" dirty="0" smtClean="0"/>
          </a:p>
          <a:p>
            <a:endParaRPr lang="en-US" b="0" i="0" dirty="0"/>
          </a:p>
        </p:txBody>
      </p:sp>
      <p:sp>
        <p:nvSpPr>
          <p:cNvPr id="4" name="Slide Number Placeholder 3"/>
          <p:cNvSpPr>
            <a:spLocks noGrp="1"/>
          </p:cNvSpPr>
          <p:nvPr>
            <p:ph type="sldNum" sz="quarter" idx="10"/>
          </p:nvPr>
        </p:nvSpPr>
        <p:spPr/>
        <p:txBody>
          <a:bodyPr/>
          <a:lstStyle/>
          <a:p>
            <a:fld id="{F36DA78A-B244-4838-B5E7-B6918C62FC7C}" type="slidenum">
              <a:rPr lang="en-US" smtClean="0"/>
              <a:t>20</a:t>
            </a:fld>
            <a:endParaRPr lang="en-US"/>
          </a:p>
        </p:txBody>
      </p:sp>
    </p:spTree>
    <p:extLst>
      <p:ext uri="{BB962C8B-B14F-4D97-AF65-F5344CB8AC3E}">
        <p14:creationId xmlns:p14="http://schemas.microsoft.com/office/powerpoint/2010/main" val="1978711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Closing</a:t>
            </a:r>
            <a:r>
              <a:rPr lang="en-ZA" sz="1200" kern="1200" baseline="0" dirty="0" smtClean="0">
                <a:solidFill>
                  <a:schemeClr val="tx1"/>
                </a:solidFill>
                <a:effectLst/>
                <a:latin typeface="+mn-lt"/>
                <a:ea typeface="+mn-ea"/>
                <a:cs typeface="+mn-cs"/>
              </a:rPr>
              <a:t> Prayer. </a:t>
            </a:r>
            <a:r>
              <a:rPr lang="en-US" sz="1200" dirty="0" smtClean="0">
                <a:latin typeface="Cooper Black" panose="0208090404030B020404" pitchFamily="18" charset="0"/>
              </a:rPr>
              <a:t>I’d like you to stand if you are saying to God today,</a:t>
            </a:r>
            <a:r>
              <a:rPr lang="en-US" sz="1200" baseline="0" dirty="0" smtClean="0">
                <a:latin typeface="Cooper Black" panose="0208090404030B020404" pitchFamily="18" charset="0"/>
              </a:rPr>
              <a:t> “F</a:t>
            </a:r>
            <a:r>
              <a:rPr lang="en-US" sz="1200" dirty="0" smtClean="0">
                <a:latin typeface="Cooper Black" panose="0208090404030B020404" pitchFamily="18" charset="0"/>
              </a:rPr>
              <a:t>ather I am going to trust you with my future, my career and my future partner.”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Sunday we are</a:t>
            </a:r>
            <a:r>
              <a:rPr lang="en-US" baseline="0" dirty="0" smtClean="0"/>
              <a:t> going to look at the life of </a:t>
            </a:r>
            <a:r>
              <a:rPr lang="en-US" dirty="0" smtClean="0"/>
              <a:t>Daniel.</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 enter into the story of Rebekah</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want you to fast forward your life by 10 years and draw a picture of what you think your life is going to look like.</a:t>
            </a:r>
            <a:endParaRPr lang="en-US" dirty="0" smtClean="0"/>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4</a:t>
            </a:fld>
            <a:endParaRPr lang="en-US"/>
          </a:p>
        </p:txBody>
      </p:sp>
    </p:spTree>
    <p:extLst>
      <p:ext uri="{BB962C8B-B14F-4D97-AF65-F5344CB8AC3E}">
        <p14:creationId xmlns:p14="http://schemas.microsoft.com/office/powerpoint/2010/main" val="349392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turn that page over and do the drawing again, but this time do it from what you think God would</a:t>
            </a:r>
            <a:r>
              <a:rPr lang="en-US" baseline="0" dirty="0" smtClean="0"/>
              <a:t> draw of your life in ten years time.</a:t>
            </a:r>
            <a:endParaRPr lang="en-US" dirty="0" smtClean="0"/>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158474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Connecting with Rebekah: We are going to watch a video about the story of Rebekah.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Isaac and Rebekah. Get it on YouTube at: https://</a:t>
            </a:r>
            <a:r>
              <a:rPr lang="en-US" sz="1200" kern="1200" dirty="0" err="1" smtClean="0">
                <a:solidFill>
                  <a:schemeClr val="tx1"/>
                </a:solidFill>
                <a:effectLst/>
                <a:latin typeface="+mn-lt"/>
                <a:ea typeface="+mn-ea"/>
                <a:cs typeface="+mn-cs"/>
              </a:rPr>
              <a:t>www.youtube.com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watch?v</a:t>
            </a:r>
            <a:r>
              <a:rPr lang="en-US" sz="1200" kern="1200" dirty="0" smtClean="0">
                <a:solidFill>
                  <a:schemeClr val="tx1"/>
                </a:solidFill>
                <a:effectLst/>
                <a:latin typeface="+mn-lt"/>
                <a:ea typeface="+mn-ea"/>
                <a:cs typeface="+mn-cs"/>
              </a:rPr>
              <a:t>=-RP7qFGvBz8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7</a:t>
            </a:fld>
            <a:endParaRPr lang="en-US"/>
          </a:p>
        </p:txBody>
      </p:sp>
    </p:spTree>
    <p:extLst>
      <p:ext uri="{BB962C8B-B14F-4D97-AF65-F5344CB8AC3E}">
        <p14:creationId xmlns:p14="http://schemas.microsoft.com/office/powerpoint/2010/main" val="274809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going to get into small groups to check out a Manga version of the story of Rebekah. Taken from the Action Bible.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groups</a:t>
            </a:r>
            <a:r>
              <a:rPr lang="en-US" baseline="0" dirty="0" smtClean="0"/>
              <a:t> – begin by having one person read the account of how Rebekah came into Isaac’s life.</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9</a:t>
            </a:fld>
            <a:endParaRPr lang="en-US"/>
          </a:p>
        </p:txBody>
      </p:sp>
    </p:spTree>
    <p:extLst>
      <p:ext uri="{BB962C8B-B14F-4D97-AF65-F5344CB8AC3E}">
        <p14:creationId xmlns:p14="http://schemas.microsoft.com/office/powerpoint/2010/main" val="274809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170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66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135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8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1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823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142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346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913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29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14/10/26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150416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97F31-0BF7-D142-AEA1-99A4D5307F00}" type="datetimeFigureOut">
              <a:rPr lang="en-US" smtClean="0">
                <a:solidFill>
                  <a:prstClr val="black">
                    <a:tint val="75000"/>
                  </a:prstClr>
                </a:solidFill>
                <a:latin typeface="Calibri"/>
              </a:rPr>
              <a:pPr/>
              <a:t>14/10/26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4311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40890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47647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6168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0395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0966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16152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45139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45685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46871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64116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58435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74749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9737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31115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10542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84351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83245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09498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9901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485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51812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24858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2987</TotalTime>
  <Words>609</Words>
  <Application>Microsoft Macintosh PowerPoint</Application>
  <PresentationFormat>On-screen Show (4:3)</PresentationFormat>
  <Paragraphs>45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224</cp:revision>
  <dcterms:created xsi:type="dcterms:W3CDTF">2014-06-20T13:14:19Z</dcterms:created>
  <dcterms:modified xsi:type="dcterms:W3CDTF">2014-10-26T11:25:19Z</dcterms:modified>
</cp:coreProperties>
</file>