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9" r:id="rId13"/>
    <p:sldId id="268" r:id="rId14"/>
    <p:sldId id="269" r:id="rId15"/>
    <p:sldId id="270" r:id="rId16"/>
    <p:sldId id="280" r:id="rId17"/>
    <p:sldId id="271" r:id="rId18"/>
    <p:sldId id="272" r:id="rId19"/>
    <p:sldId id="273" r:id="rId20"/>
    <p:sldId id="274" r:id="rId21"/>
    <p:sldId id="275" r:id="rId22"/>
    <p:sldId id="281" r:id="rId23"/>
    <p:sldId id="282" r:id="rId24"/>
    <p:sldId id="284" r:id="rId25"/>
    <p:sldId id="276" r:id="rId26"/>
    <p:sldId id="277" r:id="rId27"/>
    <p:sldId id="283" r:id="rId28"/>
    <p:sldId id="278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88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267C2-D6F8-7D4D-B216-C0EC91BA387D}" type="datetimeFigureOut">
              <a:rPr lang="en-US" smtClean="0"/>
              <a:t>14/11/16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5D31-A704-5847-9B7E-ABD5E1D0F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62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267C2-D6F8-7D4D-B216-C0EC91BA387D}" type="datetimeFigureOut">
              <a:rPr lang="en-US" smtClean="0"/>
              <a:t>14/11/16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5D31-A704-5847-9B7E-ABD5E1D0F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92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267C2-D6F8-7D4D-B216-C0EC91BA387D}" type="datetimeFigureOut">
              <a:rPr lang="en-US" smtClean="0"/>
              <a:t>14/11/16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5D31-A704-5847-9B7E-ABD5E1D0F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11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267C2-D6F8-7D4D-B216-C0EC91BA387D}" type="datetimeFigureOut">
              <a:rPr lang="en-US" smtClean="0"/>
              <a:t>14/11/16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5D31-A704-5847-9B7E-ABD5E1D0F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14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267C2-D6F8-7D4D-B216-C0EC91BA387D}" type="datetimeFigureOut">
              <a:rPr lang="en-US" smtClean="0"/>
              <a:t>14/11/16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5D31-A704-5847-9B7E-ABD5E1D0F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40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267C2-D6F8-7D4D-B216-C0EC91BA387D}" type="datetimeFigureOut">
              <a:rPr lang="en-US" smtClean="0"/>
              <a:t>14/11/16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5D31-A704-5847-9B7E-ABD5E1D0F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4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267C2-D6F8-7D4D-B216-C0EC91BA387D}" type="datetimeFigureOut">
              <a:rPr lang="en-US" smtClean="0"/>
              <a:t>14/11/16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5D31-A704-5847-9B7E-ABD5E1D0F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51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267C2-D6F8-7D4D-B216-C0EC91BA387D}" type="datetimeFigureOut">
              <a:rPr lang="en-US" smtClean="0"/>
              <a:t>14/11/16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5D31-A704-5847-9B7E-ABD5E1D0F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23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267C2-D6F8-7D4D-B216-C0EC91BA387D}" type="datetimeFigureOut">
              <a:rPr lang="en-US" smtClean="0"/>
              <a:t>14/11/16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5D31-A704-5847-9B7E-ABD5E1D0F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41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267C2-D6F8-7D4D-B216-C0EC91BA387D}" type="datetimeFigureOut">
              <a:rPr lang="en-US" smtClean="0"/>
              <a:t>14/11/16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5D31-A704-5847-9B7E-ABD5E1D0F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34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267C2-D6F8-7D4D-B216-C0EC91BA387D}" type="datetimeFigureOut">
              <a:rPr lang="en-US" smtClean="0"/>
              <a:t>14/11/16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5D31-A704-5847-9B7E-ABD5E1D0F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51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267C2-D6F8-7D4D-B216-C0EC91BA387D}" type="datetimeFigureOut">
              <a:rPr lang="en-US" smtClean="0"/>
              <a:t>14/11/16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85D31-A704-5847-9B7E-ABD5E1D0F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17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Show/IMG_0005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0069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0072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0179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0075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0079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0084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0193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0089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0094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0102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0006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0107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0112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0212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0217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0225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0122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0129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0224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0137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0007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0021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0024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0027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0033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0042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0058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5.jpg" descr="/Users/marktittley/Desktop/_Show/IMG_000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0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9.jpg" descr="/Users/marktittley/Desktop/_Show/IMG_006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2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44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2.jpg" descr="/Users/marktittley/Desktop/_Show/IMG_007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9144000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81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9.jpg" descr="/Users/marktittley/Desktop/_Show/IMG_017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81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5.jpg" descr="/Users/marktittley/Desktop/_Show/IMG_007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1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75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9.jpg" descr="/Users/marktittley/Desktop/_Show/IMG_007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25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4.jpg" descr="/Users/marktittley/Desktop/_Show/IMG_008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601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62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93.jpg" descr="/Users/marktittley/Desktop/_Show/IMG_019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43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9.jpg" descr="/Users/marktittley/Desktop/_Show/IMG_008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00"/>
            <a:ext cx="9144000" cy="555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91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4.jpg" descr="/Users/marktittley/Desktop/_Show/IMG_009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01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2.jpg" descr="/Users/marktittley/Desktop/_Show/IMG_010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50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6.jpg" descr="/Users/marktittley/Desktop/_Show/IMG_000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92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7.jpg" descr="/Users/marktittley/Desktop/_Show/IMG_010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95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2.jpg" descr="/Users/marktittley/Desktop/_Show/IMG_011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37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12.jpg" descr="/Users/marktittley/Desktop/_Show/IMG_021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4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69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17.jpg" descr="/Users/marktittley/Desktop/_Show/IMG_021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69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25.jpg" descr="/Users/marktittley/Desktop/_Show/IMG_022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9144000" cy="535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23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2.jpg" descr="/Users/marktittley/Desktop/_Show/IMG_012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35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9.jpg" descr="/Users/marktittley/Desktop/_Show/IMG_012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9144000" cy="662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82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24.jpg" descr="/Users/marktittley/Desktop/_Show/IMG_022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108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7.jpg" descr="/Users/marktittley/Desktop/_Show/IMG_01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624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51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7.jpg" descr="/Users/marktittley/Desktop/_Show/IMG_000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8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1.jpg" descr="/Users/marktittley/Desktop/_Show/IMG_002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30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4.jpg" descr="/Users/marktittley/Desktop/_Show/IMG_002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67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7.jpg" descr="/Users/marktittley/Desktop/_Show/IMG_002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223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3.jpg" descr="/Users/marktittley/Desktop/_Show/IMG_003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45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2.jpg" descr="/Users/marktittley/Desktop/_Show/IMG_004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64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8.jpg" descr="/Users/marktittley/Desktop/_Show/IMG_005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84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1</cp:revision>
  <dcterms:created xsi:type="dcterms:W3CDTF">2014-11-16T13:08:58Z</dcterms:created>
  <dcterms:modified xsi:type="dcterms:W3CDTF">2014-11-16T13:10:38Z</dcterms:modified>
</cp:coreProperties>
</file>