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555" r:id="rId2"/>
    <p:sldId id="613" r:id="rId3"/>
    <p:sldId id="625" r:id="rId4"/>
    <p:sldId id="626" r:id="rId5"/>
    <p:sldId id="627" r:id="rId6"/>
    <p:sldId id="628" r:id="rId7"/>
    <p:sldId id="629" r:id="rId8"/>
    <p:sldId id="636" r:id="rId9"/>
    <p:sldId id="631" r:id="rId10"/>
    <p:sldId id="632" r:id="rId11"/>
    <p:sldId id="633" r:id="rId12"/>
    <p:sldId id="634" r:id="rId13"/>
    <p:sldId id="637" r:id="rId14"/>
    <p:sldId id="647" r:id="rId15"/>
    <p:sldId id="618" r:id="rId16"/>
    <p:sldId id="620" r:id="rId17"/>
    <p:sldId id="621" r:id="rId18"/>
    <p:sldId id="639" r:id="rId19"/>
    <p:sldId id="622" r:id="rId20"/>
    <p:sldId id="640" r:id="rId21"/>
    <p:sldId id="641" r:id="rId22"/>
    <p:sldId id="642" r:id="rId23"/>
    <p:sldId id="646" r:id="rId24"/>
    <p:sldId id="644" r:id="rId25"/>
    <p:sldId id="645" r:id="rId26"/>
    <p:sldId id="623" r:id="rId27"/>
    <p:sldId id="638" r:id="rId28"/>
    <p:sldId id="3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0" autoAdjust="0"/>
    <p:restoredTop sz="83659" autoAdjust="0"/>
  </p:normalViewPr>
  <p:slideViewPr>
    <p:cSldViewPr snapToGrid="0" snapToObjects="1">
      <p:cViewPr varScale="1">
        <p:scale>
          <a:sx n="64" d="100"/>
          <a:sy n="64" d="100"/>
        </p:scale>
        <p:origin x="-1976" y="-104"/>
      </p:cViewPr>
      <p:guideLst>
        <p:guide orient="horz" pos="2118"/>
        <p:guide pos="209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explore the life of Ruth.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ts val="0"/>
              </a:spcBef>
              <a:spcAft>
                <a:spcPts val="1800"/>
              </a:spcAft>
              <a:buClrTx/>
              <a:buSzTx/>
              <a:buFontTx/>
              <a:buNone/>
              <a:tabLst/>
              <a:defRPr/>
            </a:pPr>
            <a:r>
              <a:rPr lang="en-ZA" dirty="0" smtClean="0">
                <a:latin typeface="Calibri" charset="0"/>
              </a:rPr>
              <a:t>Here are some of the verses that jumped out</a:t>
            </a:r>
            <a:r>
              <a:rPr lang="en-ZA" baseline="0" dirty="0" smtClean="0">
                <a:latin typeface="Calibri" charset="0"/>
              </a:rPr>
              <a:t> at me:</a:t>
            </a:r>
            <a:endParaRPr lang="en-ZA" dirty="0" smtClean="0">
              <a:latin typeface="Calibri" charset="0"/>
            </a:endParaRPr>
          </a:p>
          <a:p>
            <a:pPr marL="0" indent="0">
              <a:lnSpc>
                <a:spcPct val="80000"/>
              </a:lnSpc>
              <a:spcAft>
                <a:spcPts val="1800"/>
              </a:spcAft>
              <a:buNone/>
            </a:pPr>
            <a:endParaRPr lang="en-US" sz="1200" dirty="0" smtClean="0">
              <a:latin typeface="Rockwell" charset="0"/>
            </a:endParaRPr>
          </a:p>
          <a:p>
            <a:pPr marL="0" indent="0">
              <a:lnSpc>
                <a:spcPct val="80000"/>
              </a:lnSpc>
              <a:spcAft>
                <a:spcPts val="1800"/>
              </a:spcAft>
              <a:buNone/>
            </a:pPr>
            <a:r>
              <a:rPr lang="en-US" sz="1200" dirty="0" smtClean="0">
                <a:latin typeface="Rockwell" charset="0"/>
              </a:rPr>
              <a:t>1. But Ruth replied, "Don't urge me to leave you or to turn back from you. Where you go I will go, and where you stay I will stay. Your people will be my people and your God my God. Where you die I will die, and there I will be buried. May the LORD deal with me, be it ever so severely, if even death separates you and me.” (Ruth 1:16-17)</a:t>
            </a:r>
            <a:endParaRPr lang="en-ZA" dirty="0">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ts val="0"/>
              </a:spcBef>
              <a:spcAft>
                <a:spcPts val="1800"/>
              </a:spcAft>
              <a:buClrTx/>
              <a:buSzTx/>
              <a:buFontTx/>
              <a:buNone/>
              <a:tabLst/>
              <a:defRPr/>
            </a:pPr>
            <a:r>
              <a:rPr lang="en-US" sz="1200" dirty="0" smtClean="0">
                <a:latin typeface="Rockwell" charset="0"/>
              </a:rPr>
              <a:t>2. Boaz replied, "I've been told all about what you have done for your mother-in-law since the death of your husband--how you left your father and mother and your homeland and came to live with a people you did not know before. May the LORD repay you for what you have done. May you be richly rewarded by the LORD, the God of Israel, under whose wings you have come to take refuge.” (Ruth 2:11-12)</a:t>
            </a:r>
            <a:endParaRPr lang="en-ZA" dirty="0" smtClean="0">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indent="0">
              <a:lnSpc>
                <a:spcPct val="80000"/>
              </a:lnSpc>
              <a:spcAft>
                <a:spcPts val="1800"/>
              </a:spcAft>
              <a:buNone/>
            </a:pPr>
            <a:r>
              <a:rPr lang="en-US" sz="1200" dirty="0" smtClean="0">
                <a:latin typeface="Rockwell" charset="0"/>
              </a:rPr>
              <a:t>3. Then Boaz announced to the elders and all the people, "Today you are witnesses that I have bought from Naomi all the property of </a:t>
            </a:r>
            <a:r>
              <a:rPr lang="en-US" sz="1200" dirty="0" err="1" smtClean="0">
                <a:latin typeface="Rockwell" charset="0"/>
              </a:rPr>
              <a:t>Elimelek</a:t>
            </a:r>
            <a:r>
              <a:rPr lang="en-US" sz="1200" dirty="0" smtClean="0">
                <a:latin typeface="Rockwell" charset="0"/>
              </a:rPr>
              <a:t>, </a:t>
            </a:r>
            <a:r>
              <a:rPr lang="en-US" sz="1200" dirty="0" err="1" smtClean="0">
                <a:latin typeface="Rockwell" charset="0"/>
              </a:rPr>
              <a:t>Kilion</a:t>
            </a:r>
            <a:r>
              <a:rPr lang="en-US" sz="1200" dirty="0" smtClean="0">
                <a:latin typeface="Rockwell" charset="0"/>
              </a:rPr>
              <a:t> and </a:t>
            </a:r>
            <a:r>
              <a:rPr lang="en-US" sz="1200" dirty="0" err="1" smtClean="0">
                <a:latin typeface="Rockwell" charset="0"/>
              </a:rPr>
              <a:t>Mahlon</a:t>
            </a:r>
            <a:r>
              <a:rPr lang="en-US" sz="1200" dirty="0" smtClean="0">
                <a:latin typeface="Rockwell" charset="0"/>
              </a:rPr>
              <a:t>. I have also acquired Ruth the Moabite, </a:t>
            </a:r>
            <a:r>
              <a:rPr lang="en-US" sz="1200" dirty="0" err="1" smtClean="0">
                <a:latin typeface="Rockwell" charset="0"/>
              </a:rPr>
              <a:t>Mahlon's</a:t>
            </a:r>
            <a:r>
              <a:rPr lang="en-US" sz="1200" dirty="0" smtClean="0">
                <a:latin typeface="Rockwell" charset="0"/>
              </a:rPr>
              <a:t> widow, as my wife, in order to maintain the name of the dead with his property, so that his name will not disappear from among his family or from his hometown. Today you are witnesses!” (Ruth 4:9-10)</a:t>
            </a:r>
            <a:endParaRPr lang="en-ZA" dirty="0">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indent="0">
              <a:lnSpc>
                <a:spcPct val="80000"/>
              </a:lnSpc>
              <a:spcAft>
                <a:spcPts val="1800"/>
              </a:spcAft>
              <a:buNone/>
            </a:pPr>
            <a:r>
              <a:rPr lang="en-US" sz="1200" dirty="0" smtClean="0">
                <a:latin typeface="Rockwell" charset="0"/>
              </a:rPr>
              <a:t>4. Then Naomi took the child in her arms and cared for him. The women living there said, "Naomi has a son!" And they named him </a:t>
            </a:r>
            <a:r>
              <a:rPr lang="en-US" sz="1200" dirty="0" err="1" smtClean="0">
                <a:latin typeface="Rockwell" charset="0"/>
              </a:rPr>
              <a:t>Obed</a:t>
            </a:r>
            <a:r>
              <a:rPr lang="en-US" sz="1200" dirty="0" smtClean="0">
                <a:latin typeface="Rockwell" charset="0"/>
              </a:rPr>
              <a:t>. He was the father of Jesse, the father of David. (Ruth 4:16-17)</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Connecting with Ruth: Themes.</a:t>
            </a:r>
            <a:r>
              <a:rPr lang="en-US" baseline="0" dirty="0" smtClean="0">
                <a:latin typeface="Calibri" charset="0"/>
              </a:rPr>
              <a:t> </a:t>
            </a:r>
            <a:r>
              <a:rPr lang="en-US" dirty="0" smtClean="0">
                <a:latin typeface="Calibri" charset="0"/>
              </a:rPr>
              <a:t>What themes do you think are in the book</a:t>
            </a:r>
            <a:r>
              <a:rPr lang="en-US" baseline="0" dirty="0" smtClean="0">
                <a:latin typeface="Calibri" charset="0"/>
              </a:rPr>
              <a:t>?</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For </a:t>
            </a:r>
            <a:r>
              <a:rPr lang="en-US" dirty="0">
                <a:latin typeface="Calibri" charset="0"/>
              </a:rPr>
              <a:t>me two main themes stick </a:t>
            </a:r>
            <a:r>
              <a:rPr lang="en-US" dirty="0" smtClean="0">
                <a:latin typeface="Calibri" charset="0"/>
              </a:rPr>
              <a:t>out: Love </a:t>
            </a:r>
            <a:r>
              <a:rPr lang="en-US" dirty="0">
                <a:latin typeface="Calibri" charset="0"/>
              </a:rPr>
              <a:t>and </a:t>
            </a:r>
            <a:r>
              <a:rPr lang="en-US" dirty="0" smtClean="0">
                <a:latin typeface="Calibri" charset="0"/>
              </a:rPr>
              <a:t>Faithfulness.</a:t>
            </a:r>
            <a:r>
              <a:rPr lang="en-US" baseline="0" dirty="0" smtClean="0">
                <a:latin typeface="Calibri" charset="0"/>
              </a:rPr>
              <a:t> </a:t>
            </a:r>
            <a:r>
              <a:rPr lang="en-US" dirty="0" smtClean="0">
                <a:latin typeface="Calibri" charset="0"/>
              </a:rPr>
              <a:t>But </a:t>
            </a:r>
            <a:r>
              <a:rPr lang="en-US" dirty="0">
                <a:latin typeface="Calibri" charset="0"/>
              </a:rPr>
              <a:t>for me Faithfulness is the main </a:t>
            </a:r>
            <a:r>
              <a:rPr lang="en-US" dirty="0" smtClean="0">
                <a:latin typeface="Calibri" charset="0"/>
              </a:rPr>
              <a:t>theme.</a:t>
            </a:r>
            <a:endParaRPr lang="en-US" dirty="0">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8C8DA95C-E73A-6347-B97F-BF10617BF942}" type="slidenum">
              <a:rPr lang="en-ZA"/>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Faithfulness is…adhering firmly and devotedly, to a person, cause, or idea; loyal.</a:t>
            </a:r>
          </a:p>
          <a:p>
            <a:pPr>
              <a:spcBef>
                <a:spcPct val="0"/>
              </a:spcBef>
            </a:pPr>
            <a:endParaRPr lang="en-US" dirty="0" smtClean="0">
              <a:latin typeface="Calibri" charset="0"/>
            </a:endParaRPr>
          </a:p>
          <a:p>
            <a:pPr>
              <a:spcBef>
                <a:spcPct val="0"/>
              </a:spcBef>
            </a:pPr>
            <a:r>
              <a:rPr lang="en-US" dirty="0" smtClean="0">
                <a:latin typeface="Calibri" charset="0"/>
              </a:rPr>
              <a:t>Ruth replied, "Don't urge me to leave you or to turn back from you. Where you go I will go, and where you stay I will stay. Your people will be my people and your God my God. Where you die I will die, and there I will be buried. May the LORD deal with me, be it ever so severely, if even death separates you and me.” (Ruth 1:16-17)</a:t>
            </a:r>
          </a:p>
          <a:p>
            <a:pPr>
              <a:spcBef>
                <a:spcPct val="0"/>
              </a:spcBef>
            </a:pPr>
            <a:endParaRPr lang="en-US" dirty="0" smtClean="0">
              <a:latin typeface="Calibri" charset="0"/>
            </a:endParaRPr>
          </a:p>
          <a:p>
            <a:pPr>
              <a:spcBef>
                <a:spcPct val="0"/>
              </a:spcBef>
            </a:pPr>
            <a:r>
              <a:rPr lang="en-US" dirty="0" smtClean="0">
                <a:latin typeface="Calibri" charset="0"/>
              </a:rPr>
              <a:t>Naomi </a:t>
            </a:r>
            <a:r>
              <a:rPr lang="en-US" dirty="0">
                <a:latin typeface="Calibri" charset="0"/>
              </a:rPr>
              <a:t>pleads with both her daughter in laws, to start a new life without her and does so with her </a:t>
            </a:r>
            <a:r>
              <a:rPr lang="en-US" dirty="0" smtClean="0">
                <a:latin typeface="Calibri" charset="0"/>
              </a:rPr>
              <a:t>blessing. You </a:t>
            </a:r>
            <a:r>
              <a:rPr lang="en-US" dirty="0">
                <a:latin typeface="Calibri" charset="0"/>
              </a:rPr>
              <a:t>can see that Naomi loves her daughter in laws and they love her. </a:t>
            </a:r>
            <a:r>
              <a:rPr lang="en-US" dirty="0" err="1">
                <a:latin typeface="Calibri" charset="0"/>
              </a:rPr>
              <a:t>Orpah</a:t>
            </a:r>
            <a:r>
              <a:rPr lang="en-US" dirty="0">
                <a:latin typeface="Calibri" charset="0"/>
              </a:rPr>
              <a:t> loves Naomi she does not just leave her, it is a hard process for her to leave. But Ruth is shows a character of unconditional love which is </a:t>
            </a:r>
            <a:r>
              <a:rPr lang="en-US" dirty="0" smtClean="0">
                <a:latin typeface="Calibri" charset="0"/>
              </a:rPr>
              <a:t>faithfulness.</a:t>
            </a:r>
            <a:endParaRPr lang="en-ZA" dirty="0">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600E8DEC-DCA0-9D41-A8B6-FA3EE1BACAE6}" type="slidenum">
              <a:rPr lang="en-ZA"/>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indent="0" fontAlgn="auto">
              <a:spcAft>
                <a:spcPts val="0"/>
              </a:spcAft>
              <a:buClr>
                <a:schemeClr val="accent1">
                  <a:lumMod val="75000"/>
                </a:schemeClr>
              </a:buClr>
              <a:buNone/>
              <a:defRPr/>
            </a:pPr>
            <a:r>
              <a:rPr lang="en-ZA" dirty="0" smtClean="0">
                <a:latin typeface="Calibri" charset="0"/>
              </a:rPr>
              <a:t>Connecting with Ruth: Small Groups: </a:t>
            </a:r>
            <a:r>
              <a:rPr lang="en-US" sz="1200" dirty="0" smtClean="0">
                <a:solidFill>
                  <a:prstClr val="white"/>
                </a:solidFill>
                <a:effectLst>
                  <a:glow rad="165100">
                    <a:prstClr val="black">
                      <a:alpha val="92000"/>
                    </a:prstClr>
                  </a:glow>
                </a:effectLst>
                <a:latin typeface="ITC_ Avant_ Garde Normal"/>
                <a:cs typeface="Optima"/>
              </a:rPr>
              <a:t>How can we show faithfulness to God and people? Do you have a testimony of faithfulness to share with us? </a:t>
            </a:r>
          </a:p>
          <a:p>
            <a:pPr marL="0" indent="0" fontAlgn="auto">
              <a:spcAft>
                <a:spcPts val="0"/>
              </a:spcAft>
              <a:buClr>
                <a:schemeClr val="accent1">
                  <a:lumMod val="75000"/>
                </a:schemeClr>
              </a:buClr>
              <a:buNone/>
              <a:defRPr/>
            </a:pPr>
            <a:r>
              <a:rPr lang="en-US" sz="1200" dirty="0" smtClean="0">
                <a:solidFill>
                  <a:prstClr val="white"/>
                </a:solidFill>
                <a:effectLst>
                  <a:glow rad="165100">
                    <a:prstClr val="black">
                      <a:alpha val="92000"/>
                    </a:prstClr>
                  </a:glow>
                </a:effectLst>
                <a:latin typeface="ITC_ Avant_ Garde Normal"/>
                <a:cs typeface="Optima"/>
              </a:rPr>
              <a:t>Report Back: Share an example of faithfulness and a testimony</a:t>
            </a:r>
            <a:endParaRPr lang="en-ZA" sz="1200" dirty="0">
              <a:solidFill>
                <a:prstClr val="white"/>
              </a:solidFill>
              <a:effectLst>
                <a:glow rad="165100">
                  <a:prstClr val="black">
                    <a:alpha val="92000"/>
                  </a:prstClr>
                </a:glow>
              </a:effectLst>
              <a:latin typeface="ITC_ Avant_ Garde Normal"/>
              <a:cs typeface="Optima"/>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5B4B6043-C667-5D45-A474-64BF0250F68A}" type="slidenum">
              <a:rPr lang="en-ZA"/>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Connecting with Ruth: My Story - </a:t>
            </a:r>
            <a:r>
              <a:rPr lang="en-US" dirty="0" smtClean="0">
                <a:latin typeface="Calibri" charset="0"/>
              </a:rPr>
              <a:t>After all the groups share, Gen will share a testimony of faithfulness.</a:t>
            </a:r>
            <a:endParaRPr lang="en-ZA" dirty="0" smtClean="0">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5B4B6043-C667-5D45-A474-64BF0250F68A}" type="slidenum">
              <a:rPr lang="en-ZA"/>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Real-Life</a:t>
            </a:r>
            <a:r>
              <a:rPr lang="en-ZA" baseline="0" dirty="0" smtClean="0">
                <a:latin typeface="Calibri" charset="0"/>
              </a:rPr>
              <a:t> Faithfulness: Here are </a:t>
            </a:r>
            <a:r>
              <a:rPr lang="en-ZA" baseline="0" dirty="0" smtClean="0">
                <a:latin typeface="Calibri" charset="0"/>
              </a:rPr>
              <a:t>some </a:t>
            </a:r>
            <a:r>
              <a:rPr lang="en-ZA" baseline="0" dirty="0" smtClean="0">
                <a:latin typeface="Calibri" charset="0"/>
              </a:rPr>
              <a:t>practical ways to </a:t>
            </a:r>
            <a:r>
              <a:rPr lang="en-ZA" dirty="0" smtClean="0">
                <a:latin typeface="Calibri" charset="0"/>
              </a:rPr>
              <a:t>show faithfulness as we close this morning:</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Connecting with Ruth: Drama. Each of you </a:t>
            </a:r>
            <a:r>
              <a:rPr lang="en-US" dirty="0" smtClean="0">
                <a:latin typeface="Calibri" charset="0"/>
              </a:rPr>
              <a:t>has </a:t>
            </a:r>
            <a:r>
              <a:rPr lang="en-US" dirty="0" smtClean="0">
                <a:latin typeface="Calibri" charset="0"/>
              </a:rPr>
              <a:t>been given a piece of paper with a</a:t>
            </a:r>
            <a:r>
              <a:rPr lang="en-US" baseline="0" dirty="0" smtClean="0">
                <a:latin typeface="Calibri" charset="0"/>
              </a:rPr>
              <a:t> reading from either Ruth chapter 1 or 2 or 3 or 4. You need to find the rest of the members of your Chapter. Then read through the chapter together and then you have to re-enact the chapter on the stage. You can use dramatic reading with different people playing different characters or your can actually act out your chapter. </a:t>
            </a:r>
            <a:endParaRPr lang="en-ZA" dirty="0">
              <a:latin typeface="Calibri"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B62090F0-DA1F-6A41-BBA0-01E84DC69CFA}" type="slidenum">
              <a:rPr lang="en-ZA"/>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Keeping the confidence of your friend</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Staying pure till you get married. </a:t>
            </a:r>
            <a:r>
              <a:rPr lang="en-US" dirty="0" smtClean="0"/>
              <a:t>Faithfulness does not start when you are alone with your boo and things get hot .... Faithfulness starts with your thoughts ... making a conscious effort to stay pure in your mind .</a:t>
            </a:r>
            <a:endParaRPr lang="en-ZA" dirty="0" smtClean="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Being obedient to your parents. </a:t>
            </a:r>
            <a:r>
              <a:rPr lang="en-ZA" dirty="0" smtClean="0"/>
              <a:t>Faithfulness is staying home and not sneaking out, even though its the party of the century and you have VIP tickets .... because mom said No, I don't have a good feeling!</a:t>
            </a:r>
            <a:endParaRPr lang="en-ZA" dirty="0" smtClean="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Doing what God has whispered in your heart. </a:t>
            </a:r>
            <a:r>
              <a:rPr lang="en-ZA" dirty="0" smtClean="0"/>
              <a:t>Like Jonah when God has told you to go to Nineveh but you don't want to. Faithfulness is going to Nineveh anyway, even its just because God said so!</a:t>
            </a:r>
            <a:endParaRPr lang="en-ZA" dirty="0" smtClean="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Having integrity. </a:t>
            </a:r>
            <a:r>
              <a:rPr lang="en-ZA" dirty="0" smtClean="0"/>
              <a:t>When you get the R100 change from a R50 at the shop. Faithfulness is going in and telling the teller you gave me the wrong change.</a:t>
            </a:r>
            <a:endParaRPr lang="en-ZA" dirty="0" smtClean="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dirty="0" smtClean="0">
                <a:latin typeface="Calibri" charset="0"/>
              </a:rPr>
              <a:t>Giving tithes. </a:t>
            </a:r>
            <a:r>
              <a:rPr lang="en-ZA" dirty="0" smtClean="0"/>
              <a:t>When you get your first paying job and you wage is just enough for those new shoes you had your eye on. Faithfulness is giving your tithes and not using the your tithes towards buying the shoes.</a:t>
            </a:r>
            <a:endParaRPr lang="en-ZA" dirty="0" smtClean="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F4652A13-2375-014A-A1E3-624B54463310}" type="slidenum">
              <a:rPr lang="en-ZA"/>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Because of Ruth’s faithfulness to God and Naomi, God rewarded her and her generations to follow by allowing her linage to be that of King David and our Messiah, Jesus Christ. </a:t>
            </a:r>
            <a:endParaRPr lang="en-ZA"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EBB2C91B-E5A5-E148-A8D1-EC15B3793973}" type="slidenum">
              <a:rPr lang="en-ZA"/>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God is Gracious and Forgiving</a:t>
            </a:r>
          </a:p>
          <a:p>
            <a:pPr>
              <a:spcBef>
                <a:spcPct val="0"/>
              </a:spcBef>
            </a:pPr>
            <a:r>
              <a:rPr lang="en-ZA" dirty="0" smtClean="0">
                <a:latin typeface="Calibri" charset="0"/>
              </a:rPr>
              <a:t>“For all have sinned and fall short of the glory of God.” (Romans 3:23)</a:t>
            </a:r>
          </a:p>
          <a:p>
            <a:pPr>
              <a:spcBef>
                <a:spcPct val="0"/>
              </a:spcBef>
            </a:pPr>
            <a:r>
              <a:rPr lang="en-ZA" dirty="0" smtClean="0">
                <a:latin typeface="Calibri" charset="0"/>
              </a:rPr>
              <a:t>God loves and he forgives us of ALL our transgressions. </a:t>
            </a:r>
          </a:p>
          <a:p>
            <a:pPr>
              <a:spcBef>
                <a:spcPct val="0"/>
              </a:spcBef>
            </a:pPr>
            <a:r>
              <a:rPr lang="en-ZA" dirty="0" smtClean="0">
                <a:latin typeface="Calibri" charset="0"/>
              </a:rPr>
              <a:t>The bible says a righteous man falls seven times but gets back up again.</a:t>
            </a:r>
          </a:p>
          <a:p>
            <a:pPr>
              <a:spcBef>
                <a:spcPct val="0"/>
              </a:spcBef>
            </a:pPr>
            <a:endParaRPr lang="en-ZA" dirty="0" smtClean="0">
              <a:latin typeface="Calibri" charset="0"/>
            </a:endParaRPr>
          </a:p>
          <a:p>
            <a:pPr>
              <a:spcBef>
                <a:spcPct val="0"/>
              </a:spcBef>
            </a:pPr>
            <a:r>
              <a:rPr lang="en-ZA" dirty="0" smtClean="0">
                <a:latin typeface="Calibri" charset="0"/>
              </a:rPr>
              <a:t>But God is also Principled</a:t>
            </a:r>
          </a:p>
          <a:p>
            <a:pPr>
              <a:spcBef>
                <a:spcPct val="0"/>
              </a:spcBef>
            </a:pPr>
            <a:r>
              <a:rPr lang="en-ZA" dirty="0" smtClean="0">
                <a:latin typeface="Calibri" charset="0"/>
              </a:rPr>
              <a:t>And He rewards and blessed those who follow His principles. The story of Ruth shows that if we are faithful, God will reward us. He will not only reward you but your generations to come.</a:t>
            </a:r>
          </a:p>
          <a:p>
            <a:pPr>
              <a:spcBef>
                <a:spcPct val="0"/>
              </a:spcBef>
            </a:pPr>
            <a:endParaRPr lang="en-ZA" dirty="0" smtClean="0">
              <a:latin typeface="Calibri" charset="0"/>
            </a:endParaRPr>
          </a:p>
          <a:p>
            <a:pPr>
              <a:spcBef>
                <a:spcPct val="0"/>
              </a:spcBef>
            </a:pPr>
            <a:r>
              <a:rPr lang="en-ZA" dirty="0" smtClean="0">
                <a:latin typeface="Calibri" charset="0"/>
              </a:rPr>
              <a:t>Lets pray for anyone who needs help to be faithful.</a:t>
            </a:r>
            <a:endParaRPr lang="en-ZA" dirty="0" smtClean="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EBB2C91B-E5A5-E148-A8D1-EC15B3793973}" type="slidenum">
              <a:rPr lang="en-ZA"/>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are going to look at the life of Peter.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 team with Ruth chapter</a:t>
            </a:r>
            <a:r>
              <a:rPr lang="en-US" baseline="0" dirty="0" smtClean="0">
                <a:latin typeface="Calibri" charset="0"/>
              </a:rPr>
              <a:t> 1 gets to enact their chapter.</a:t>
            </a:r>
            <a:endParaRPr lang="en-ZA" dirty="0">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D0CD5B28-13A7-3F47-84EA-D7586A957F07}" type="slidenum">
              <a:rPr lang="en-ZA"/>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 team with Ruth chapter</a:t>
            </a:r>
            <a:r>
              <a:rPr lang="en-US" baseline="0" dirty="0" smtClean="0">
                <a:latin typeface="Calibri" charset="0"/>
              </a:rPr>
              <a:t> 2 gets to enact their chapter.</a:t>
            </a:r>
            <a:endParaRPr lang="en-ZA" dirty="0">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D0CD5B28-13A7-3F47-84EA-D7586A957F07}" type="slidenum">
              <a:rPr lang="en-ZA"/>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 team with Ruth chapter</a:t>
            </a:r>
            <a:r>
              <a:rPr lang="en-US" baseline="0" dirty="0" smtClean="0">
                <a:latin typeface="Calibri" charset="0"/>
              </a:rPr>
              <a:t> 3 gets to enact their chapter.</a:t>
            </a:r>
            <a:endParaRPr lang="en-ZA" dirty="0">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D0CD5B28-13A7-3F47-84EA-D7586A957F07}" type="slidenum">
              <a:rPr lang="en-ZA"/>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The team with Ruth chapter</a:t>
            </a:r>
            <a:r>
              <a:rPr lang="en-US" baseline="0" dirty="0" smtClean="0">
                <a:latin typeface="Calibri" charset="0"/>
              </a:rPr>
              <a:t> 4 gets to enact their chapter.</a:t>
            </a:r>
            <a:endParaRPr lang="en-ZA" dirty="0">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D0CD5B28-13A7-3F47-84EA-D7586A957F07}" type="slidenum">
              <a:rPr lang="en-ZA"/>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Connecting with Ruth Through Video. So in case you missed the story of Ruth – here is a puppet version…</a:t>
            </a: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Rockwell" charset="0"/>
              </a:rPr>
              <a:t>Video: Ruth. Get it on YouTube at: https://</a:t>
            </a:r>
            <a:r>
              <a:rPr lang="en-US" dirty="0" err="1" smtClean="0">
                <a:latin typeface="Rockwell" charset="0"/>
              </a:rPr>
              <a:t>www.youtube.com</a:t>
            </a:r>
            <a:r>
              <a:rPr lang="en-US" dirty="0" smtClean="0">
                <a:latin typeface="Rockwell" charset="0"/>
              </a:rPr>
              <a:t>/</a:t>
            </a:r>
            <a:r>
              <a:rPr lang="en-US" dirty="0" err="1" smtClean="0">
                <a:latin typeface="Rockwell" charset="0"/>
              </a:rPr>
              <a:t>watch?v</a:t>
            </a:r>
            <a:r>
              <a:rPr lang="en-US" dirty="0" smtClean="0">
                <a:latin typeface="Rockwell" charset="0"/>
              </a:rPr>
              <a:t>=5Kt0geKYNs4 </a:t>
            </a:r>
          </a:p>
          <a:p>
            <a:pPr>
              <a:spcBef>
                <a:spcPct val="0"/>
              </a:spcBef>
            </a:pPr>
            <a:endParaRPr lang="en-ZA"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Connecting with Ruth: Key Verses. Which verses</a:t>
            </a:r>
            <a:r>
              <a:rPr lang="en-US" baseline="0" dirty="0" smtClean="0">
                <a:latin typeface="Calibri" charset="0"/>
              </a:rPr>
              <a:t> in the book of Ruth stood out to you?</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14/11/23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20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4039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54545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7966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718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51629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0537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7956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8336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5749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6390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8944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5853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84580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20040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81526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396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25694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5482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9546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605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503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2293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906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6451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619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20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40109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5600</TotalTime>
  <Words>1238</Words>
  <Application>Microsoft Macintosh PowerPoint</Application>
  <PresentationFormat>On-screen Show (4:3)</PresentationFormat>
  <Paragraphs>71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368</cp:revision>
  <dcterms:created xsi:type="dcterms:W3CDTF">2014-06-20T13:14:19Z</dcterms:created>
  <dcterms:modified xsi:type="dcterms:W3CDTF">2014-11-23T11:15:07Z</dcterms:modified>
</cp:coreProperties>
</file>