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61" r:id="rId2"/>
    <p:sldId id="582" r:id="rId3"/>
    <p:sldId id="413" r:id="rId4"/>
    <p:sldId id="581" r:id="rId5"/>
    <p:sldId id="300" r:id="rId6"/>
    <p:sldId id="532" r:id="rId7"/>
    <p:sldId id="435" r:id="rId8"/>
    <p:sldId id="578" r:id="rId9"/>
    <p:sldId id="563" r:id="rId10"/>
    <p:sldId id="391" r:id="rId11"/>
    <p:sldId id="551" r:id="rId12"/>
    <p:sldId id="552" r:id="rId13"/>
    <p:sldId id="553" r:id="rId14"/>
    <p:sldId id="554" r:id="rId15"/>
    <p:sldId id="555" r:id="rId16"/>
    <p:sldId id="556" r:id="rId17"/>
    <p:sldId id="557" r:id="rId18"/>
    <p:sldId id="558" r:id="rId19"/>
    <p:sldId id="559" r:id="rId20"/>
    <p:sldId id="560" r:id="rId21"/>
    <p:sldId id="561" r:id="rId22"/>
    <p:sldId id="562" r:id="rId23"/>
    <p:sldId id="535" r:id="rId24"/>
    <p:sldId id="569" r:id="rId25"/>
    <p:sldId id="534" r:id="rId26"/>
    <p:sldId id="570" r:id="rId27"/>
    <p:sldId id="537" r:id="rId28"/>
    <p:sldId id="542" r:id="rId29"/>
    <p:sldId id="543" r:id="rId30"/>
    <p:sldId id="564" r:id="rId31"/>
    <p:sldId id="579" r:id="rId32"/>
    <p:sldId id="549" r:id="rId33"/>
    <p:sldId id="583" r:id="rId34"/>
    <p:sldId id="538" r:id="rId35"/>
    <p:sldId id="571" r:id="rId36"/>
    <p:sldId id="539" r:id="rId37"/>
    <p:sldId id="545" r:id="rId38"/>
    <p:sldId id="544" r:id="rId39"/>
    <p:sldId id="572" r:id="rId40"/>
    <p:sldId id="576" r:id="rId41"/>
    <p:sldId id="584" r:id="rId42"/>
    <p:sldId id="574" r:id="rId43"/>
    <p:sldId id="541" r:id="rId44"/>
    <p:sldId id="540" r:id="rId45"/>
    <p:sldId id="546" r:id="rId46"/>
    <p:sldId id="547" r:id="rId47"/>
    <p:sldId id="580" r:id="rId48"/>
    <p:sldId id="575" r:id="rId49"/>
    <p:sldId id="585" r:id="rId50"/>
    <p:sldId id="577" r:id="rId51"/>
    <p:sldId id="530" r:id="rId52"/>
    <p:sldId id="383" r:id="rId53"/>
    <p:sldId id="567" r:id="rId54"/>
  </p:sldIdLst>
  <p:sldSz cx="9144000" cy="6858000" type="screen4x3"/>
  <p:notesSz cx="6858000" cy="9144000"/>
  <p:defaultText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E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8" autoAdjust="0"/>
    <p:restoredTop sz="86630" autoAdjust="0"/>
  </p:normalViewPr>
  <p:slideViewPr>
    <p:cSldViewPr snapToGrid="0" snapToObjects="1">
      <p:cViewPr>
        <p:scale>
          <a:sx n="68" d="100"/>
          <a:sy n="68" d="100"/>
        </p:scale>
        <p:origin x="-1816" y="-368"/>
      </p:cViewPr>
      <p:guideLst>
        <p:guide orient="horz" pos="4319"/>
        <p:guide orient="horz"/>
        <p:guide pos="156"/>
        <p:guide pos="520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3D6057-5DE8-5C40-89A8-A83429742792}" type="datetimeFigureOut">
              <a:rPr lang="en-US" smtClean="0"/>
              <a:t>14/11/29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A54FF6-7625-8F45-AE97-9135AE254E1B}" type="slidenum">
              <a:rPr lang="en-US" smtClean="0"/>
              <a:t>‹#›</a:t>
            </a:fld>
            <a:endParaRPr lang="en-US"/>
          </a:p>
        </p:txBody>
      </p:sp>
    </p:spTree>
    <p:extLst>
      <p:ext uri="{BB962C8B-B14F-4D97-AF65-F5344CB8AC3E}">
        <p14:creationId xmlns:p14="http://schemas.microsoft.com/office/powerpoint/2010/main" val="3851452518"/>
      </p:ext>
    </p:extLst>
  </p:cSld>
  <p:clrMap bg1="lt1" tx1="dk1" bg2="lt2" tx2="dk2" accent1="accent1" accent2="accent2" accent3="accent3" accent4="accent4" accent5="accent5" accent6="accent6" hlink="hlink" folHlink="folHlink"/>
  <p:notesStyle>
    <a:lvl1pPr marL="0" algn="l" defTabSz="457145" rtl="0" eaLnBrk="1" latinLnBrk="0" hangingPunct="1">
      <a:defRPr sz="1200" kern="1200">
        <a:solidFill>
          <a:schemeClr val="tx1"/>
        </a:solidFill>
        <a:latin typeface="+mn-lt"/>
        <a:ea typeface="+mn-ea"/>
        <a:cs typeface="+mn-cs"/>
      </a:defRPr>
    </a:lvl1pPr>
    <a:lvl2pPr marL="457145" algn="l" defTabSz="457145" rtl="0" eaLnBrk="1" latinLnBrk="0" hangingPunct="1">
      <a:defRPr sz="1200" kern="1200">
        <a:solidFill>
          <a:schemeClr val="tx1"/>
        </a:solidFill>
        <a:latin typeface="+mn-lt"/>
        <a:ea typeface="+mn-ea"/>
        <a:cs typeface="+mn-cs"/>
      </a:defRPr>
    </a:lvl2pPr>
    <a:lvl3pPr marL="914290" algn="l" defTabSz="457145" rtl="0" eaLnBrk="1" latinLnBrk="0" hangingPunct="1">
      <a:defRPr sz="1200" kern="1200">
        <a:solidFill>
          <a:schemeClr val="tx1"/>
        </a:solidFill>
        <a:latin typeface="+mn-lt"/>
        <a:ea typeface="+mn-ea"/>
        <a:cs typeface="+mn-cs"/>
      </a:defRPr>
    </a:lvl3pPr>
    <a:lvl4pPr marL="1371435" algn="l" defTabSz="457145" rtl="0" eaLnBrk="1" latinLnBrk="0" hangingPunct="1">
      <a:defRPr sz="1200" kern="1200">
        <a:solidFill>
          <a:schemeClr val="tx1"/>
        </a:solidFill>
        <a:latin typeface="+mn-lt"/>
        <a:ea typeface="+mn-ea"/>
        <a:cs typeface="+mn-cs"/>
      </a:defRPr>
    </a:lvl4pPr>
    <a:lvl5pPr marL="1828581" algn="l" defTabSz="457145" rtl="0" eaLnBrk="1" latinLnBrk="0" hangingPunct="1">
      <a:defRPr sz="1200" kern="1200">
        <a:solidFill>
          <a:schemeClr val="tx1"/>
        </a:solidFill>
        <a:latin typeface="+mn-lt"/>
        <a:ea typeface="+mn-ea"/>
        <a:cs typeface="+mn-cs"/>
      </a:defRPr>
    </a:lvl5pPr>
    <a:lvl6pPr marL="2285726" algn="l" defTabSz="457145" rtl="0" eaLnBrk="1" latinLnBrk="0" hangingPunct="1">
      <a:defRPr sz="1200" kern="1200">
        <a:solidFill>
          <a:schemeClr val="tx1"/>
        </a:solidFill>
        <a:latin typeface="+mn-lt"/>
        <a:ea typeface="+mn-ea"/>
        <a:cs typeface="+mn-cs"/>
      </a:defRPr>
    </a:lvl6pPr>
    <a:lvl7pPr marL="2742871" algn="l" defTabSz="457145" rtl="0" eaLnBrk="1" latinLnBrk="0" hangingPunct="1">
      <a:defRPr sz="1200" kern="1200">
        <a:solidFill>
          <a:schemeClr val="tx1"/>
        </a:solidFill>
        <a:latin typeface="+mn-lt"/>
        <a:ea typeface="+mn-ea"/>
        <a:cs typeface="+mn-cs"/>
      </a:defRPr>
    </a:lvl7pPr>
    <a:lvl8pPr marL="3200016" algn="l" defTabSz="457145" rtl="0" eaLnBrk="1" latinLnBrk="0" hangingPunct="1">
      <a:defRPr sz="1200" kern="1200">
        <a:solidFill>
          <a:schemeClr val="tx1"/>
        </a:solidFill>
        <a:latin typeface="+mn-lt"/>
        <a:ea typeface="+mn-ea"/>
        <a:cs typeface="+mn-cs"/>
      </a:defRPr>
    </a:lvl8pPr>
    <a:lvl9pPr marL="3657161" algn="l" defTabSz="45714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dirty="0" smtClean="0"/>
              <a:t>Program Overview: Tonight’s Hunger Games event will involve twelve Districts battling it out to be the winning district. There will be three Hunger Games with tributes reaped for the first and then volunteers will take their places for each subsequent games. Members of the Capitol</a:t>
            </a:r>
            <a:r>
              <a:rPr lang="en-US" baseline="0" dirty="0" smtClean="0"/>
              <a:t> will give gifts that will help selected tributes in each of the three Hunger Games. Districts will win prizes for each time they win a round and at the end of the event the winning District as chosen by the members of the Capitol will receive a special prize of decadent cup cakes.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Districts: There are 12 districts in </a:t>
            </a:r>
            <a:r>
              <a:rPr lang="en-US" sz="1200" kern="1200" dirty="0" err="1" smtClean="0">
                <a:solidFill>
                  <a:schemeClr val="tx1"/>
                </a:solidFill>
                <a:effectLst/>
                <a:latin typeface="+mn-lt"/>
                <a:ea typeface="+mn-ea"/>
                <a:cs typeface="+mn-cs"/>
              </a:rPr>
              <a:t>Panem</a:t>
            </a:r>
            <a:r>
              <a:rPr lang="en-US" sz="1200" kern="1200" dirty="0" smtClean="0">
                <a:solidFill>
                  <a:schemeClr val="tx1"/>
                </a:solidFill>
                <a:effectLst/>
                <a:latin typeface="+mn-lt"/>
                <a:ea typeface="+mn-ea"/>
                <a:cs typeface="+mn-cs"/>
              </a:rPr>
              <a:t> seated around the arena.</a:t>
            </a:r>
            <a:r>
              <a:rPr lang="en-US" sz="1200" kern="1200" baseline="0" dirty="0" smtClean="0">
                <a:solidFill>
                  <a:schemeClr val="tx1"/>
                </a:solidFill>
                <a:effectLst/>
                <a:latin typeface="+mn-lt"/>
                <a:ea typeface="+mn-ea"/>
                <a:cs typeface="+mn-cs"/>
              </a:rPr>
              <a:t> A member of the Capitol will say words of welcome to each of the 12 districts…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10</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District 1. The citizens of the Capitol are forever grateful to the Luxury District – it is your luxury goods that decorate and beautify our great Capitol. Your excellent taste and craftsmanship keep Capitol residents bedazzled all year-round. What would we be without the diamonds, emeralds and sapphires that are fashioned in your district? Even our hairstyles have been inspired by your stylists! We can't wait for the parade because your costumes in the chariot rides have always been the best.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11</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District 2. We are delighted to have the members of the Masonry District with us today - our nation would be nothing without your superb stonework. You have built and fortified our cities and your citizens are known for their strength. We will never forget the way in which you were loyal to the Capitol during the first rebellion so we rewarded you with better living conditions. Thank you too for supplying us with the peacekeepers that ensure the stability of our nation.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District 3. Brothers and sisters of the Technology District, we salute your kind efforts to contribute to the technological world of our great nation. The highly intelligent minds of District 3 are behind some of </a:t>
            </a:r>
            <a:r>
              <a:rPr lang="en-US" sz="1200" kern="1200" dirty="0" err="1" smtClean="0">
                <a:solidFill>
                  <a:schemeClr val="tx1"/>
                </a:solidFill>
                <a:effectLst/>
                <a:latin typeface="+mn-lt"/>
                <a:ea typeface="+mn-ea"/>
                <a:cs typeface="+mn-cs"/>
              </a:rPr>
              <a:t>Panem’s</a:t>
            </a:r>
            <a:r>
              <a:rPr lang="en-US" sz="1200" kern="1200" dirty="0" smtClean="0">
                <a:solidFill>
                  <a:schemeClr val="tx1"/>
                </a:solidFill>
                <a:effectLst/>
                <a:latin typeface="+mn-lt"/>
                <a:ea typeface="+mn-ea"/>
                <a:cs typeface="+mn-cs"/>
              </a:rPr>
              <a:t> most advanced achievements, and for that, we thank you. We in the Capitol strive to create a secure, harmonious environment, and your infinite contributions enable us to make that goal a reality. The codes you write, the wires you unravel and the gadgets you invent all contribute to the well-being of your District, and in turn, the greater good of </a:t>
            </a:r>
            <a:r>
              <a:rPr lang="en-US" sz="1200" kern="1200" dirty="0" err="1" smtClean="0">
                <a:solidFill>
                  <a:schemeClr val="tx1"/>
                </a:solidFill>
                <a:effectLst/>
                <a:latin typeface="+mn-lt"/>
                <a:ea typeface="+mn-ea"/>
                <a:cs typeface="+mn-cs"/>
              </a:rPr>
              <a:t>Panem</a:t>
            </a:r>
            <a:r>
              <a:rPr lang="en-US" sz="1200" kern="1200" dirty="0" smtClean="0">
                <a:solidFill>
                  <a:schemeClr val="tx1"/>
                </a:solidFill>
                <a:effectLst/>
                <a:latin typeface="+mn-lt"/>
                <a:ea typeface="+mn-ea"/>
                <a:cs typeface="+mn-cs"/>
              </a:rPr>
              <a:t>.</a:t>
            </a:r>
            <a:r>
              <a:rPr lang="en-ZA" dirty="0" smtClean="0">
                <a:effectLst/>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Welcome to District 4. We salute you, the hardworking citizens of the Fishing District, for your invaluable contributions to society. As the seasons change and the tides turn, you continue to feed the beating heart of the Capitol. Remember the value of your actions because they grow and unify the country as a whole: Every fish you spear, every knot you tie, and every ocean swell you conquer further helps maintain the steady current of our elegant system, and strengthens the bond between </a:t>
            </a:r>
            <a:r>
              <a:rPr lang="en-US" sz="1200" kern="1200" dirty="0" err="1" smtClean="0">
                <a:solidFill>
                  <a:schemeClr val="tx1"/>
                </a:solidFill>
                <a:effectLst/>
                <a:latin typeface="+mn-lt"/>
                <a:ea typeface="+mn-ea"/>
                <a:cs typeface="+mn-cs"/>
              </a:rPr>
              <a:t>Panem</a:t>
            </a:r>
            <a:r>
              <a:rPr lang="en-US" sz="1200" kern="1200" dirty="0" smtClean="0">
                <a:solidFill>
                  <a:schemeClr val="tx1"/>
                </a:solidFill>
                <a:effectLst/>
                <a:latin typeface="+mn-lt"/>
                <a:ea typeface="+mn-ea"/>
                <a:cs typeface="+mn-cs"/>
              </a:rPr>
              <a:t> and its people. No contribution is too small, and every impact is crucial.</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District 5. Today we stand as one to applaud the members of the Power District who harnesses the energy of the earth and the sky in order to power our great nation. Without your energy - electric, solar, and nuclear – we would be plunged into darkness like those poor citizens of that far away land called South Africa. Keep a watch out for those rebels who are always looking to sabotage your dams and coal storage facilities. Keep our lights on and we will forever be in your debt!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15</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District 6. The Capitol honors your tenacious efforts to make outstanding strides in the world of transit. We praise the everyday heroes of the Transportation District and cherish a community that strives for excellence, progress and harmony! We appreciate the love and commitment every citizen rolls into his or her work. From the young minds absorbing the culture and history of our great nation, to the men and women working day in and day out to protect our elegant system, every job is essential to the growth of </a:t>
            </a:r>
            <a:r>
              <a:rPr lang="en-US" sz="1200" kern="1200" dirty="0" err="1" smtClean="0">
                <a:solidFill>
                  <a:schemeClr val="tx1"/>
                </a:solidFill>
                <a:effectLst/>
                <a:latin typeface="+mn-lt"/>
                <a:ea typeface="+mn-ea"/>
                <a:cs typeface="+mn-cs"/>
              </a:rPr>
              <a:t>Panem</a:t>
            </a:r>
            <a:r>
              <a:rPr lang="en-US" sz="1200" kern="1200" dirty="0" smtClean="0">
                <a:solidFill>
                  <a:schemeClr val="tx1"/>
                </a:solidFill>
                <a:effectLst/>
                <a:latin typeface="+mn-lt"/>
                <a:ea typeface="+mn-ea"/>
                <a:cs typeface="+mn-cs"/>
              </a:rPr>
              <a:t>.</a:t>
            </a:r>
            <a:r>
              <a:rPr lang="en-ZA" dirty="0" smtClean="0">
                <a:effectLst/>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16</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Welcome to District 7. Brothers and sisters in the Lumber District; Let us come together in celebration of your fervent efforts to make </a:t>
            </a:r>
            <a:r>
              <a:rPr lang="en-US" sz="1200" kern="1200" dirty="0" err="1" smtClean="0">
                <a:solidFill>
                  <a:schemeClr val="tx1"/>
                </a:solidFill>
                <a:effectLst/>
                <a:latin typeface="+mn-lt"/>
                <a:ea typeface="+mn-ea"/>
                <a:cs typeface="+mn-cs"/>
              </a:rPr>
              <a:t>Panem</a:t>
            </a:r>
            <a:r>
              <a:rPr lang="en-US" sz="1200" kern="1200" dirty="0" smtClean="0">
                <a:solidFill>
                  <a:schemeClr val="tx1"/>
                </a:solidFill>
                <a:effectLst/>
                <a:latin typeface="+mn-lt"/>
                <a:ea typeface="+mn-ea"/>
                <a:cs typeface="+mn-cs"/>
              </a:rPr>
              <a:t> a truly wonderful nation! As you tend to the finest forests and provide your fellow brethren with the most beautiful and flawless lumber, remember that the Capitol treasures your dedication to society. Embrace the challenges of strenuous labor, and remember the instrumental role you play in the preservation of our country. We in admire your strength and commend your loyalty. We must all stand as tall as the mighty oaks you fell, and work together to build and preserve a better future.</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17</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District 8. As you look upon the splendor of the outfits worn by citizens of the Capitol you know why we are so grateful to the Textiles District. All of the amazing fabrics in the Capitol are the work of your hands. When you design Avant-garde patterns, mix unique </a:t>
            </a:r>
            <a:r>
              <a:rPr lang="en-US" sz="1200" kern="1200" dirty="0" err="1" smtClean="0">
                <a:solidFill>
                  <a:schemeClr val="tx1"/>
                </a:solidFill>
                <a:effectLst/>
                <a:latin typeface="+mn-lt"/>
                <a:ea typeface="+mn-ea"/>
                <a:cs typeface="+mn-cs"/>
              </a:rPr>
              <a:t>colours</a:t>
            </a:r>
            <a:r>
              <a:rPr lang="en-US" sz="1200" kern="1200" dirty="0" smtClean="0">
                <a:solidFill>
                  <a:schemeClr val="tx1"/>
                </a:solidFill>
                <a:effectLst/>
                <a:latin typeface="+mn-lt"/>
                <a:ea typeface="+mn-ea"/>
                <a:cs typeface="+mn-cs"/>
              </a:rPr>
              <a:t> and source new materials - just remember that we are forever grateful to each and every one of you. It is your factories that create the material that adorn our Peacekeepers – but we warn you not to start another war like you did in the second rebellion or you will be on the wrong side of the Peacekeeper uniforms!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18</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Welcome to District 9. The Capitol gives high praise to the citizens of its Grain District! From the minute the sun graces the skies with its radiance to the moment it quietly slips away and into the night, you embrace your duties with the utmost care. The time, love and commitment your pour into your work enables our industrious nation to take one step further into becoming the nation it was always meant to be. Help us keep every seed in its rightful place, help us plow through any obstacle that comes our way and above all, help us nourish </a:t>
            </a:r>
            <a:r>
              <a:rPr lang="en-US" sz="1200" kern="1200" dirty="0" err="1" smtClean="0">
                <a:solidFill>
                  <a:schemeClr val="tx1"/>
                </a:solidFill>
                <a:effectLst/>
                <a:latin typeface="+mn-lt"/>
                <a:ea typeface="+mn-ea"/>
                <a:cs typeface="+mn-cs"/>
              </a:rPr>
              <a:t>Panem</a:t>
            </a:r>
            <a:r>
              <a:rPr lang="en-US" sz="1200" kern="1200" dirty="0" smtClean="0">
                <a:solidFill>
                  <a:schemeClr val="tx1"/>
                </a:solidFill>
                <a:effectLst/>
                <a:latin typeface="+mn-lt"/>
                <a:ea typeface="+mn-ea"/>
                <a:cs typeface="+mn-cs"/>
              </a:rPr>
              <a:t> in our quest for peace and unity.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19</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Pre-Event Video: </a:t>
            </a:r>
            <a:r>
              <a:rPr lang="en-ZA" sz="1200" b="0" kern="1200" baseline="0" dirty="0" smtClean="0">
                <a:solidFill>
                  <a:schemeClr val="tx1"/>
                </a:solidFill>
                <a:effectLst/>
                <a:latin typeface="+mn-lt"/>
                <a:ea typeface="+mn-ea"/>
                <a:cs typeface="+mn-cs"/>
              </a:rPr>
              <a:t>Catching Fire Let It Burn. Get it on YouTube at: https://www.youtube.com/watch?v=f6pGwTIslGk</a:t>
            </a:r>
          </a:p>
          <a:p>
            <a:r>
              <a:rPr lang="en-ZA" sz="1200" b="0" kern="1200" baseline="0" dirty="0" smtClean="0">
                <a:solidFill>
                  <a:schemeClr val="tx1"/>
                </a:solidFill>
                <a:effectLst/>
                <a:latin typeface="+mn-lt"/>
                <a:ea typeface="+mn-ea"/>
                <a:cs typeface="+mn-cs"/>
              </a:rPr>
              <a:t>Length: 1:21</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Welcome to District 10. The Capitol celebrates the spirit of the Livestock District. We honor the everyday heroes of District 10 as they breed the finest meat, shear the softest wool, and embrace the shining Capitol sun in their ongoing endeavors. Work as one to become shining examples of greatness we know this country is capable of producing. Work as one to become the model citizens we know this country has raised. Work as one to ratify the solidarity within our system.  We are forever grateful to the citizens who make countless contributions to society.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20</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District 11. As we enjoy fresh fruit juice this evening we give praise to the Agriculture District – your bountiful orchards keep our taste buds in ecstasy – no wonder you are all so well tanned from all the hours spent working among rustling fruit trees and huge farms. As you plant, reap and sow your crops for the good of all </a:t>
            </a:r>
            <a:r>
              <a:rPr lang="en-US" sz="1200" kern="1200" dirty="0" err="1" smtClean="0">
                <a:solidFill>
                  <a:schemeClr val="tx1"/>
                </a:solidFill>
                <a:effectLst/>
                <a:latin typeface="+mn-lt"/>
                <a:ea typeface="+mn-ea"/>
                <a:cs typeface="+mn-cs"/>
              </a:rPr>
              <a:t>Panem</a:t>
            </a:r>
            <a:r>
              <a:rPr lang="en-US" sz="1200" kern="1200" dirty="0" smtClean="0">
                <a:solidFill>
                  <a:schemeClr val="tx1"/>
                </a:solidFill>
                <a:effectLst/>
                <a:latin typeface="+mn-lt"/>
                <a:ea typeface="+mn-ea"/>
                <a:cs typeface="+mn-cs"/>
              </a:rPr>
              <a:t> – remember that you are contributing to a beautiful society.</a:t>
            </a:r>
            <a:r>
              <a:rPr lang="en-ZA" dirty="0" smtClean="0">
                <a:effectLst/>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21</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Welcome to District 12. To our brothers and sisters of the Mining District we say: “Bravo!” Your honorable work ethic and perseverance has not gone unnoticed, and the Capitol appreciates your commitment to serving our great nation. Now more than ever you must remember the importance of our system and the greater good it creates. Embrace the sweat on your brow and the sores on your fingers. Allow the soot to settle along your feet. You are the light that shines in the coal mines you venture. Take pride in your scars of labor, for they are labors of love for your country.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Dressing: Use the black marker to make the Tribute Shirt reflect your District. Your number must be clearly visible on the front and the back of the t-shirt!</a:t>
            </a:r>
          </a:p>
          <a:p>
            <a:pPr marL="0" marR="0" indent="0" algn="l" defTabSz="457145"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Reaping: Write your name on a piece of paper and place it in the bowl. A Capitol citizen will come around and reap the Tribute from each of the 12 Districts!</a:t>
            </a:r>
          </a:p>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Music from the Catching Fire Soundtrack was played</a:t>
            </a:r>
            <a:r>
              <a:rPr lang="en-US" sz="1200" kern="1200" baseline="0" dirty="0" smtClean="0">
                <a:solidFill>
                  <a:schemeClr val="tx1"/>
                </a:solidFill>
                <a:effectLst/>
                <a:latin typeface="+mn-lt"/>
                <a:ea typeface="+mn-ea"/>
                <a:cs typeface="+mn-cs"/>
              </a:rPr>
              <a:t> here.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Introduction of Tributes: We</a:t>
            </a:r>
            <a:r>
              <a:rPr lang="en-US" sz="1200" kern="1200" baseline="0" dirty="0" smtClean="0">
                <a:solidFill>
                  <a:schemeClr val="tx1"/>
                </a:solidFill>
                <a:effectLst/>
                <a:latin typeface="+mn-lt"/>
                <a:ea typeface="+mn-ea"/>
                <a:cs typeface="+mn-cs"/>
              </a:rPr>
              <a:t> welcome the Tributes to the Capitol so they can introduce themselves to the esteemed citizens of </a:t>
            </a:r>
            <a:r>
              <a:rPr lang="en-US" sz="1200" kern="1200" baseline="0" dirty="0" err="1" smtClean="0">
                <a:solidFill>
                  <a:schemeClr val="tx1"/>
                </a:solidFill>
                <a:effectLst/>
                <a:latin typeface="+mn-lt"/>
                <a:ea typeface="+mn-ea"/>
                <a:cs typeface="+mn-cs"/>
              </a:rPr>
              <a:t>Panem</a:t>
            </a:r>
            <a:r>
              <a:rPr lang="en-US" sz="1200" kern="1200" baseline="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25</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Parade: Tributes,</a:t>
            </a:r>
            <a:r>
              <a:rPr lang="en-US" sz="1200" kern="1200" baseline="0" dirty="0" smtClean="0">
                <a:solidFill>
                  <a:schemeClr val="tx1"/>
                </a:solidFill>
                <a:effectLst/>
                <a:latin typeface="+mn-lt"/>
                <a:ea typeface="+mn-ea"/>
                <a:cs typeface="+mn-cs"/>
              </a:rPr>
              <a:t> you will parade around the arena</a:t>
            </a:r>
            <a:r>
              <a:rPr lang="en-US" sz="1200" kern="1200" dirty="0" smtClean="0">
                <a:solidFill>
                  <a:schemeClr val="tx1"/>
                </a:solidFill>
                <a:effectLst/>
                <a:latin typeface="+mn-lt"/>
                <a:ea typeface="+mn-ea"/>
                <a:cs typeface="+mn-cs"/>
              </a:rPr>
              <a:t> so the other districts can get a closer look at you!</a:t>
            </a:r>
          </a:p>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Music from the Catching Fire Soundtrack was played</a:t>
            </a:r>
            <a:r>
              <a:rPr lang="en-US" sz="1200" kern="1200" baseline="0" dirty="0" smtClean="0">
                <a:solidFill>
                  <a:schemeClr val="tx1"/>
                </a:solidFill>
                <a:effectLst/>
                <a:latin typeface="+mn-lt"/>
                <a:ea typeface="+mn-ea"/>
                <a:cs typeface="+mn-cs"/>
              </a:rPr>
              <a:t> here.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26</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Hunger Games: Tributes, please take your position in the marked area in front of your district</a:t>
            </a:r>
          </a:p>
        </p:txBody>
      </p:sp>
      <p:sp>
        <p:nvSpPr>
          <p:cNvPr id="4" name="Slide Number Placeholder 3"/>
          <p:cNvSpPr>
            <a:spLocks noGrp="1"/>
          </p:cNvSpPr>
          <p:nvPr>
            <p:ph type="sldNum" sz="quarter" idx="10"/>
          </p:nvPr>
        </p:nvSpPr>
        <p:spPr/>
        <p:txBody>
          <a:bodyPr/>
          <a:lstStyle/>
          <a:p>
            <a:fld id="{BB7EA155-D7D1-CE47-84CA-19517ADA7252}" type="slidenum">
              <a:rPr lang="en-US" smtClean="0"/>
              <a:t>27</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rules of PEG WAR: (1) You place 2 pegs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 your shirt. (2) You protect your pegs but can’t touch them. (3) You must knock other tributes pegs off. (4) The last tribute wearing</a:t>
            </a:r>
            <a:r>
              <a:rPr lang="en-US" sz="1200" kern="1200" baseline="0" dirty="0" smtClean="0">
                <a:solidFill>
                  <a:schemeClr val="tx1"/>
                </a:solidFill>
                <a:effectLst/>
                <a:latin typeface="+mn-lt"/>
                <a:ea typeface="+mn-ea"/>
                <a:cs typeface="+mn-cs"/>
              </a:rPr>
              <a:t> a </a:t>
            </a:r>
            <a:r>
              <a:rPr lang="en-US" sz="1200" kern="1200" dirty="0" smtClean="0">
                <a:solidFill>
                  <a:schemeClr val="tx1"/>
                </a:solidFill>
                <a:effectLst/>
                <a:latin typeface="+mn-lt"/>
                <a:ea typeface="+mn-ea"/>
                <a:cs typeface="+mn-cs"/>
              </a:rPr>
              <a:t>peg wins.</a:t>
            </a:r>
          </a:p>
          <a:p>
            <a:pPr marL="0" marR="0" indent="0" algn="l" defTabSz="457145"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28</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Canon Sound: A canon will signify the death of a tribute who will immediately leave the arena.</a:t>
            </a:r>
          </a:p>
        </p:txBody>
      </p:sp>
      <p:sp>
        <p:nvSpPr>
          <p:cNvPr id="4" name="Slide Number Placeholder 3"/>
          <p:cNvSpPr>
            <a:spLocks noGrp="1"/>
          </p:cNvSpPr>
          <p:nvPr>
            <p:ph type="sldNum" sz="quarter" idx="10"/>
          </p:nvPr>
        </p:nvSpPr>
        <p:spPr/>
        <p:txBody>
          <a:bodyPr/>
          <a:lstStyle/>
          <a:p>
            <a:fld id="{BB7EA155-D7D1-CE47-84CA-19517ADA7252}" type="slidenum">
              <a:rPr lang="en-US" smtClean="0"/>
              <a:t>29</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Pre-Event Video:</a:t>
            </a:r>
            <a:r>
              <a:rPr lang="en-ZA" sz="1200" b="0" kern="1200" baseline="0" dirty="0" smtClean="0">
                <a:solidFill>
                  <a:schemeClr val="tx1"/>
                </a:solidFill>
                <a:effectLst/>
                <a:latin typeface="+mn-lt"/>
                <a:ea typeface="+mn-ea"/>
                <a:cs typeface="+mn-cs"/>
              </a:rPr>
              <a:t> Ellie Golding Burn. Get it on YouTube at: https://www.youtube.com/watch?v=CGyEd0aKWZE</a:t>
            </a:r>
          </a:p>
          <a:p>
            <a:r>
              <a:rPr lang="en-ZA" sz="1200" b="0" kern="1200" baseline="0" dirty="0" smtClean="0">
                <a:solidFill>
                  <a:schemeClr val="tx1"/>
                </a:solidFill>
                <a:effectLst/>
                <a:latin typeface="+mn-lt"/>
                <a:ea typeface="+mn-ea"/>
                <a:cs typeface="+mn-cs"/>
              </a:rPr>
              <a:t>Length: 4:00</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Capitol’s Gift: But before we start, members of the Capitol have pegs that they are going to give to tributes of their choice.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30</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Tributes, listen for the countdown!</a:t>
            </a:r>
          </a:p>
        </p:txBody>
      </p:sp>
      <p:sp>
        <p:nvSpPr>
          <p:cNvPr id="4" name="Slide Number Placeholder 3"/>
          <p:cNvSpPr>
            <a:spLocks noGrp="1"/>
          </p:cNvSpPr>
          <p:nvPr>
            <p:ph type="sldNum" sz="quarter" idx="10"/>
          </p:nvPr>
        </p:nvSpPr>
        <p:spPr/>
        <p:txBody>
          <a:bodyPr/>
          <a:lstStyle/>
          <a:p>
            <a:fld id="{BB7EA155-D7D1-CE47-84CA-19517ADA7252}" type="slidenum">
              <a:rPr lang="en-US" smtClean="0"/>
              <a:t>31</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Video: HG Countdown 1. Get it on YouTube at: https://www.youtube.com/watch?v=gJstfFRLqCw</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Play the</a:t>
            </a:r>
            <a:r>
              <a:rPr lang="en-ZA" sz="1200" kern="1200" baseline="0" dirty="0" smtClean="0">
                <a:solidFill>
                  <a:schemeClr val="tx1"/>
                </a:solidFill>
                <a:effectLst/>
                <a:latin typeface="+mn-lt"/>
                <a:ea typeface="+mn-ea"/>
                <a:cs typeface="+mn-cs"/>
              </a:rPr>
              <a:t> Peg Wars. The canon sound was taken from: Get it on YouTube at: https://www.youtube.com/watch?v=9mE162kNOB8. </a:t>
            </a:r>
            <a:r>
              <a:rPr lang="en-ZA" sz="1200" kern="1200" dirty="0" smtClean="0">
                <a:solidFill>
                  <a:schemeClr val="tx1"/>
                </a:solidFill>
                <a:effectLst/>
                <a:latin typeface="+mn-lt"/>
                <a:ea typeface="+mn-ea"/>
                <a:cs typeface="+mn-cs"/>
              </a:rPr>
              <a:t>We played songs</a:t>
            </a:r>
            <a:r>
              <a:rPr lang="en-ZA" sz="1200" kern="1200" baseline="0" dirty="0" smtClean="0">
                <a:solidFill>
                  <a:schemeClr val="tx1"/>
                </a:solidFill>
                <a:effectLst/>
                <a:latin typeface="+mn-lt"/>
                <a:ea typeface="+mn-ea"/>
                <a:cs typeface="+mn-cs"/>
              </a:rPr>
              <a:t> from The MockinJay Part 1 movie while the districts competed in the games.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Prizes: Winners of the 1</a:t>
            </a:r>
            <a:r>
              <a:rPr lang="en-US" sz="1200" kern="1200" baseline="30000" dirty="0" smtClean="0">
                <a:solidFill>
                  <a:schemeClr val="tx1"/>
                </a:solidFill>
                <a:effectLst/>
                <a:latin typeface="+mn-lt"/>
                <a:ea typeface="+mn-ea"/>
                <a:cs typeface="+mn-cs"/>
              </a:rPr>
              <a:t>st</a:t>
            </a:r>
            <a:r>
              <a:rPr lang="en-US" sz="1200" kern="1200" baseline="0" dirty="0" smtClean="0">
                <a:solidFill>
                  <a:schemeClr val="tx1"/>
                </a:solidFill>
                <a:effectLst/>
                <a:latin typeface="+mn-lt"/>
                <a:ea typeface="+mn-ea"/>
                <a:cs typeface="+mn-cs"/>
              </a:rPr>
              <a:t> Hunger Games receive a prize for their District.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Volunteers: Each District must have a volunteer switch out with the tribute for the next round of the games.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35</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Hunger Games: Tributes, please take your position in the marked area in front of your district!</a:t>
            </a:r>
          </a:p>
          <a:p>
            <a:pPr marL="0" marR="0" indent="0" algn="l" defTabSz="457145"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36</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rules of GRENADE</a:t>
            </a:r>
            <a:r>
              <a:rPr lang="en-US" sz="1200" kern="1200" baseline="0" dirty="0" smtClean="0">
                <a:solidFill>
                  <a:schemeClr val="tx1"/>
                </a:solidFill>
                <a:effectLst/>
                <a:latin typeface="+mn-lt"/>
                <a:ea typeface="+mn-ea"/>
                <a:cs typeface="+mn-cs"/>
              </a:rPr>
              <a:t> WARS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(1) Each tributes has 2 grenades. (2) Each tribute will draw a district. (3) They have to kill that district first before killing other tributes. (4) The last tribute alive wins the Games.</a:t>
            </a:r>
          </a:p>
          <a:p>
            <a:pPr marL="0" marR="0" indent="0" algn="l" defTabSz="457145"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37</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The</a:t>
            </a:r>
            <a:r>
              <a:rPr lang="en-ZA" sz="1200" kern="1200" baseline="0" dirty="0" smtClean="0">
                <a:solidFill>
                  <a:schemeClr val="tx1"/>
                </a:solidFill>
                <a:effectLst/>
                <a:latin typeface="+mn-lt"/>
                <a:ea typeface="+mn-ea"/>
                <a:cs typeface="+mn-cs"/>
              </a:rPr>
              <a:t> Capitol’s Gift: Members of the Capitol have grenades and shields to give to selected tributes.</a:t>
            </a:r>
          </a:p>
        </p:txBody>
      </p:sp>
      <p:sp>
        <p:nvSpPr>
          <p:cNvPr id="4" name="Slide Number Placeholder 3"/>
          <p:cNvSpPr>
            <a:spLocks noGrp="1"/>
          </p:cNvSpPr>
          <p:nvPr>
            <p:ph type="sldNum" sz="quarter" idx="10"/>
          </p:nvPr>
        </p:nvSpPr>
        <p:spPr/>
        <p:txBody>
          <a:bodyPr/>
          <a:lstStyle/>
          <a:p>
            <a:fld id="{BB7EA155-D7D1-CE47-84CA-19517ADA7252}" type="slidenum">
              <a:rPr lang="en-US" smtClean="0"/>
              <a:t>38</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Tributes, listen for the countdown!</a:t>
            </a:r>
          </a:p>
        </p:txBody>
      </p:sp>
      <p:sp>
        <p:nvSpPr>
          <p:cNvPr id="4" name="Slide Number Placeholder 3"/>
          <p:cNvSpPr>
            <a:spLocks noGrp="1"/>
          </p:cNvSpPr>
          <p:nvPr>
            <p:ph type="sldNum" sz="quarter" idx="10"/>
          </p:nvPr>
        </p:nvSpPr>
        <p:spPr/>
        <p:txBody>
          <a:bodyPr/>
          <a:lstStyle/>
          <a:p>
            <a:fld id="{BB7EA155-D7D1-CE47-84CA-19517ADA7252}" type="slidenum">
              <a:rPr lang="en-US" smtClean="0"/>
              <a:t>39</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Pre-Event Video:</a:t>
            </a:r>
            <a:r>
              <a:rPr lang="en-ZA" sz="1200" b="0" kern="1200" baseline="0" dirty="0" smtClean="0">
                <a:solidFill>
                  <a:schemeClr val="tx1"/>
                </a:solidFill>
                <a:effectLst/>
                <a:latin typeface="+mn-lt"/>
                <a:ea typeface="+mn-ea"/>
                <a:cs typeface="+mn-cs"/>
              </a:rPr>
              <a:t> Fall Boys Light Em Up. Get it on YouTube at: https://www.youtube.com/watch?v=Rd95IAkHdn8</a:t>
            </a:r>
          </a:p>
          <a:p>
            <a:r>
              <a:rPr lang="en-ZA" sz="1200" b="0" kern="1200" baseline="0" dirty="0" smtClean="0">
                <a:solidFill>
                  <a:schemeClr val="tx1"/>
                </a:solidFill>
                <a:effectLst/>
                <a:latin typeface="+mn-lt"/>
                <a:ea typeface="+mn-ea"/>
                <a:cs typeface="+mn-cs"/>
              </a:rPr>
              <a:t>Length: 2:00</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Video:</a:t>
            </a:r>
            <a:r>
              <a:rPr lang="en-ZA" sz="1200" kern="1200" baseline="0" dirty="0" smtClean="0">
                <a:solidFill>
                  <a:schemeClr val="tx1"/>
                </a:solidFill>
                <a:effectLst/>
                <a:latin typeface="+mn-lt"/>
                <a:ea typeface="+mn-ea"/>
                <a:cs typeface="+mn-cs"/>
              </a:rPr>
              <a:t> HG Countdown 2. Get it on YouTube at: https://www.youtube.com/watch?v=CO3NlavHbcM</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40</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Play</a:t>
            </a:r>
            <a:r>
              <a:rPr lang="en-US" sz="1200" kern="1200" baseline="0" dirty="0" smtClean="0">
                <a:solidFill>
                  <a:schemeClr val="tx1"/>
                </a:solidFill>
                <a:effectLst/>
                <a:latin typeface="+mn-lt"/>
                <a:ea typeface="+mn-ea"/>
                <a:cs typeface="+mn-cs"/>
              </a:rPr>
              <a:t> the Grenade Wars game. </a:t>
            </a:r>
            <a:r>
              <a:rPr lang="en-ZA" sz="1200" kern="1200" baseline="0" dirty="0" smtClean="0">
                <a:solidFill>
                  <a:schemeClr val="tx1"/>
                </a:solidFill>
                <a:effectLst/>
                <a:latin typeface="+mn-lt"/>
                <a:ea typeface="+mn-ea"/>
                <a:cs typeface="+mn-cs"/>
              </a:rPr>
              <a:t>The canon sound was taken from: Get it on YouTube at: https://www.youtube.com/watch?v=9mE162kNOB8. </a:t>
            </a:r>
            <a:r>
              <a:rPr lang="en-ZA" sz="1200" kern="1200" dirty="0" smtClean="0">
                <a:solidFill>
                  <a:schemeClr val="tx1"/>
                </a:solidFill>
                <a:effectLst/>
                <a:latin typeface="+mn-lt"/>
                <a:ea typeface="+mn-ea"/>
                <a:cs typeface="+mn-cs"/>
              </a:rPr>
              <a:t>We played songs</a:t>
            </a:r>
            <a:r>
              <a:rPr lang="en-ZA" sz="1200" kern="1200" baseline="0" dirty="0" smtClean="0">
                <a:solidFill>
                  <a:schemeClr val="tx1"/>
                </a:solidFill>
                <a:effectLst/>
                <a:latin typeface="+mn-lt"/>
                <a:ea typeface="+mn-ea"/>
                <a:cs typeface="+mn-cs"/>
              </a:rPr>
              <a:t> from The MockinJay Part 1 movie while the districts competed in the games.</a:t>
            </a:r>
            <a:endParaRPr lang="en-ZA" sz="1200" kern="1200" dirty="0" smtClean="0">
              <a:solidFill>
                <a:schemeClr val="tx1"/>
              </a:solidFill>
              <a:effectLst/>
              <a:latin typeface="+mn-lt"/>
              <a:ea typeface="+mn-ea"/>
              <a:cs typeface="+mn-cs"/>
            </a:endParaRPr>
          </a:p>
          <a:p>
            <a:pPr marL="0" marR="0" indent="0" algn="l" defTabSz="457145"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41</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Prizes: Winners of the 2</a:t>
            </a:r>
            <a:r>
              <a:rPr lang="en-US" sz="1200" kern="1200" baseline="30000" dirty="0" smtClean="0">
                <a:solidFill>
                  <a:schemeClr val="tx1"/>
                </a:solidFill>
                <a:effectLst/>
                <a:latin typeface="+mn-lt"/>
                <a:ea typeface="+mn-ea"/>
                <a:cs typeface="+mn-cs"/>
              </a:rPr>
              <a:t>nd</a:t>
            </a:r>
            <a:r>
              <a:rPr lang="en-US" sz="1200" kern="1200" baseline="0" dirty="0" smtClean="0">
                <a:solidFill>
                  <a:schemeClr val="tx1"/>
                </a:solidFill>
                <a:effectLst/>
                <a:latin typeface="+mn-lt"/>
                <a:ea typeface="+mn-ea"/>
                <a:cs typeface="+mn-cs"/>
              </a:rPr>
              <a:t> Hunger Games receive a prize for their District.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Volunteers: Each District must have a volunteer switch out with the tribute for the next round of the games.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Hunger Games: Tributes, please take your position in the marked area in front of your district!</a:t>
            </a:r>
          </a:p>
          <a:p>
            <a:pPr marL="0" marR="0" indent="0" algn="l" defTabSz="457145"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44</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rules</a:t>
            </a:r>
            <a:r>
              <a:rPr lang="en-US" sz="1200" kern="1200" baseline="0" dirty="0" smtClean="0">
                <a:solidFill>
                  <a:schemeClr val="tx1"/>
                </a:solidFill>
                <a:effectLst/>
                <a:latin typeface="+mn-lt"/>
                <a:ea typeface="+mn-ea"/>
                <a:cs typeface="+mn-cs"/>
              </a:rPr>
              <a:t> of STICKER WARS. In the Hunger Games if you get stung by the too many Tracker </a:t>
            </a:r>
            <a:r>
              <a:rPr lang="en-US" sz="1200" kern="1200" baseline="0" dirty="0" err="1" smtClean="0">
                <a:solidFill>
                  <a:schemeClr val="tx1"/>
                </a:solidFill>
                <a:effectLst/>
                <a:latin typeface="+mn-lt"/>
                <a:ea typeface="+mn-ea"/>
                <a:cs typeface="+mn-cs"/>
              </a:rPr>
              <a:t>Jackers</a:t>
            </a:r>
            <a:r>
              <a:rPr lang="en-US" sz="1200" kern="1200" baseline="0" dirty="0" smtClean="0">
                <a:solidFill>
                  <a:schemeClr val="tx1"/>
                </a:solidFill>
                <a:effectLst/>
                <a:latin typeface="+mn-lt"/>
                <a:ea typeface="+mn-ea"/>
                <a:cs typeface="+mn-cs"/>
              </a:rPr>
              <a:t> you will die. (1) You have a strip of stings. (2) You sting by putting stickers on shirts. (3) You must avoid getting stung. (4) You can’t remove stings. (5) If you get stung 5 times you’re </a:t>
            </a:r>
            <a:r>
              <a:rPr lang="en-US" sz="1200" kern="1200" baseline="0" smtClean="0">
                <a:solidFill>
                  <a:schemeClr val="tx1"/>
                </a:solidFill>
                <a:effectLst/>
                <a:latin typeface="+mn-lt"/>
                <a:ea typeface="+mn-ea"/>
                <a:cs typeface="+mn-cs"/>
              </a:rPr>
              <a:t>out.</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45</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The</a:t>
            </a:r>
            <a:r>
              <a:rPr lang="en-ZA" sz="1200" kern="1200" baseline="0" dirty="0" smtClean="0">
                <a:solidFill>
                  <a:schemeClr val="tx1"/>
                </a:solidFill>
                <a:effectLst/>
                <a:latin typeface="+mn-lt"/>
                <a:ea typeface="+mn-ea"/>
                <a:cs typeface="+mn-cs"/>
              </a:rPr>
              <a:t> Capitol’s Gift: Members of the Capitol will place gifts in the middle of the arena that you can keep even if you get eliminated. You can retrieve the gift and place it in your triangle.</a:t>
            </a:r>
          </a:p>
          <a:p>
            <a:pPr marL="0" marR="0" indent="0" algn="l" defTabSz="457145"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46</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Tributes, listen for the countdown!</a:t>
            </a:r>
          </a:p>
        </p:txBody>
      </p:sp>
      <p:sp>
        <p:nvSpPr>
          <p:cNvPr id="4" name="Slide Number Placeholder 3"/>
          <p:cNvSpPr>
            <a:spLocks noGrp="1"/>
          </p:cNvSpPr>
          <p:nvPr>
            <p:ph type="sldNum" sz="quarter" idx="10"/>
          </p:nvPr>
        </p:nvSpPr>
        <p:spPr/>
        <p:txBody>
          <a:bodyPr/>
          <a:lstStyle/>
          <a:p>
            <a:fld id="{BB7EA155-D7D1-CE47-84CA-19517ADA7252}" type="slidenum">
              <a:rPr lang="en-US" smtClean="0"/>
              <a:t>47</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Video:</a:t>
            </a:r>
            <a:r>
              <a:rPr lang="en-ZA" sz="1200" kern="1200" baseline="0" dirty="0" smtClean="0">
                <a:solidFill>
                  <a:schemeClr val="tx1"/>
                </a:solidFill>
                <a:effectLst/>
                <a:latin typeface="+mn-lt"/>
                <a:ea typeface="+mn-ea"/>
                <a:cs typeface="+mn-cs"/>
              </a:rPr>
              <a:t> HG Countdown 3. Get it on YouTube at: https://www.youtube.com/watch?v=ndViBlMn0V0</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48</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Play the Sticker Wars game. </a:t>
            </a:r>
            <a:r>
              <a:rPr lang="en-ZA" sz="1200" kern="1200" baseline="0" dirty="0" smtClean="0">
                <a:solidFill>
                  <a:schemeClr val="tx1"/>
                </a:solidFill>
                <a:effectLst/>
                <a:latin typeface="+mn-lt"/>
                <a:ea typeface="+mn-ea"/>
                <a:cs typeface="+mn-cs"/>
              </a:rPr>
              <a:t>The canon sound was taken from: Get it on YouTube at: https://www.youtube.com/watch?v=9mE162kNOB8. </a:t>
            </a:r>
            <a:r>
              <a:rPr lang="en-ZA" sz="1200" kern="1200" dirty="0" smtClean="0">
                <a:solidFill>
                  <a:schemeClr val="tx1"/>
                </a:solidFill>
                <a:effectLst/>
                <a:latin typeface="+mn-lt"/>
                <a:ea typeface="+mn-ea"/>
                <a:cs typeface="+mn-cs"/>
              </a:rPr>
              <a:t>We played songs</a:t>
            </a:r>
            <a:r>
              <a:rPr lang="en-ZA" sz="1200" kern="1200" baseline="0" dirty="0" smtClean="0">
                <a:solidFill>
                  <a:schemeClr val="tx1"/>
                </a:solidFill>
                <a:effectLst/>
                <a:latin typeface="+mn-lt"/>
                <a:ea typeface="+mn-ea"/>
                <a:cs typeface="+mn-cs"/>
              </a:rPr>
              <a:t> from The MockinJay Part 1 movie while the districts competed in the games.</a:t>
            </a:r>
            <a:endParaRPr lang="en-ZA" sz="1200" kern="1200" dirty="0" smtClean="0">
              <a:solidFill>
                <a:schemeClr val="tx1"/>
              </a:solidFill>
              <a:effectLst/>
              <a:latin typeface="+mn-lt"/>
              <a:ea typeface="+mn-ea"/>
              <a:cs typeface="+mn-cs"/>
            </a:endParaRPr>
          </a:p>
          <a:p>
            <a:pPr marL="0" marR="0" indent="0" algn="l" defTabSz="457145"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49</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The Hunger Games night. Are there any newcomers here tonight? </a:t>
            </a:r>
          </a:p>
        </p:txBody>
      </p:sp>
      <p:sp>
        <p:nvSpPr>
          <p:cNvPr id="4" name="Slide Number Placeholder 3"/>
          <p:cNvSpPr>
            <a:spLocks noGrp="1"/>
          </p:cNvSpPr>
          <p:nvPr>
            <p:ph type="sldNum" sz="quarter" idx="10"/>
          </p:nvPr>
        </p:nvSpPr>
        <p:spPr/>
        <p:txBody>
          <a:bodyPr/>
          <a:lstStyle/>
          <a:p>
            <a:fld id="{BB7EA155-D7D1-CE47-84CA-19517ADA7252}" type="slidenum">
              <a:rPr lang="en-US" smtClean="0"/>
              <a:t>5</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Prizes: Winners of the 3</a:t>
            </a:r>
            <a:r>
              <a:rPr lang="en-US" sz="1200" kern="1200" baseline="30000" dirty="0" smtClean="0">
                <a:solidFill>
                  <a:schemeClr val="tx1"/>
                </a:solidFill>
                <a:effectLst/>
                <a:latin typeface="+mn-lt"/>
                <a:ea typeface="+mn-ea"/>
                <a:cs typeface="+mn-cs"/>
              </a:rPr>
              <a:t>rd</a:t>
            </a:r>
            <a:r>
              <a:rPr lang="en-US" sz="1200" kern="1200" baseline="0" dirty="0" smtClean="0">
                <a:solidFill>
                  <a:schemeClr val="tx1"/>
                </a:solidFill>
                <a:effectLst/>
                <a:latin typeface="+mn-lt"/>
                <a:ea typeface="+mn-ea"/>
                <a:cs typeface="+mn-cs"/>
              </a:rPr>
              <a:t> Hunger Games receive a prize for their District.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50</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Congratulations to our winning District! Come up to the stage for your prizes and a photo!</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51</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spcAft>
                <a:spcPts val="1200"/>
              </a:spcAft>
              <a:buNone/>
            </a:pPr>
            <a:r>
              <a:rPr lang="en-US" sz="1200" kern="1200" dirty="0" smtClean="0">
                <a:solidFill>
                  <a:schemeClr val="tx1"/>
                </a:solidFill>
                <a:effectLst/>
                <a:latin typeface="+mn-lt"/>
                <a:ea typeface="+mn-ea"/>
                <a:cs typeface="+mn-cs"/>
              </a:rPr>
              <a:t>Small Groups: Here are the questions for our small group time:</a:t>
            </a:r>
            <a:r>
              <a:rPr lang="en-US" sz="1200" kern="1200" baseline="0" dirty="0" smtClean="0">
                <a:solidFill>
                  <a:schemeClr val="tx1"/>
                </a:solidFill>
                <a:effectLst/>
                <a:latin typeface="+mn-lt"/>
                <a:ea typeface="+mn-ea"/>
                <a:cs typeface="+mn-cs"/>
              </a:rPr>
              <a:t> (1) What was the best moment of tonight’s Hunger Games experience for you? (2) In real life, when would you consider volunteering to take someone’s place so they avoid death? (3) What do you know about God stepping into time and space to volunteer to get you out of danger? (4) How have you responded to Jesus’ dying in your place to give you the gift of eternal life? (5) Can we pray for you to accept the gift of eternal life or be sure that you are already saved?</a:t>
            </a:r>
          </a:p>
        </p:txBody>
      </p:sp>
      <p:sp>
        <p:nvSpPr>
          <p:cNvPr id="4" name="Slide Number Placeholder 3"/>
          <p:cNvSpPr>
            <a:spLocks noGrp="1"/>
          </p:cNvSpPr>
          <p:nvPr>
            <p:ph type="sldNum" sz="quarter" idx="10"/>
          </p:nvPr>
        </p:nvSpPr>
        <p:spPr/>
        <p:txBody>
          <a:bodyPr/>
          <a:lstStyle/>
          <a:p>
            <a:fld id="{BB7EA155-D7D1-CE47-84CA-19517ADA7252}" type="slidenum">
              <a:rPr lang="en-US" smtClean="0"/>
              <a:t>52</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Refreshments</a:t>
            </a:r>
          </a:p>
        </p:txBody>
      </p:sp>
      <p:sp>
        <p:nvSpPr>
          <p:cNvPr id="4" name="Slide Number Placeholder 3"/>
          <p:cNvSpPr>
            <a:spLocks noGrp="1"/>
          </p:cNvSpPr>
          <p:nvPr>
            <p:ph type="sldNum" sz="quarter" idx="10"/>
          </p:nvPr>
        </p:nvSpPr>
        <p:spPr/>
        <p:txBody>
          <a:bodyPr/>
          <a:lstStyle/>
          <a:p>
            <a:fld id="{BB7EA155-D7D1-CE47-84CA-19517ADA7252}" type="slidenum">
              <a:rPr lang="en-US" smtClean="0"/>
              <a:t>53</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45" rtl="0" eaLnBrk="1" fontAlgn="auto" latinLnBrk="0" hangingPunct="1">
              <a:lnSpc>
                <a:spcPct val="100000"/>
              </a:lnSpc>
              <a:spcBef>
                <a:spcPts val="0"/>
              </a:spcBef>
              <a:spcAft>
                <a:spcPts val="0"/>
              </a:spcAft>
              <a:buClrTx/>
              <a:buSzTx/>
              <a:buFontTx/>
              <a:buNone/>
              <a:tabLst/>
              <a:defRPr/>
            </a:pPr>
            <a:r>
              <a:rPr lang="en-US" dirty="0" smtClean="0"/>
              <a:t>Are you ready to compete in the arena?</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6</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Rules: (1)</a:t>
            </a:r>
            <a:r>
              <a:rPr lang="en-US" sz="1200" kern="1200" baseline="0" dirty="0" smtClean="0">
                <a:solidFill>
                  <a:schemeClr val="tx1"/>
                </a:solidFill>
                <a:effectLst/>
                <a:latin typeface="+mn-lt"/>
                <a:ea typeface="+mn-ea"/>
                <a:cs typeface="+mn-cs"/>
              </a:rPr>
              <a:t> One person will be reaped from each district. (2) The districts will design a shirt for their tributes. (3) The tributes will be introduced to the Capitol. (4) The tributes will compete in 3 Hunger Games. (5) Volunteers will swop places in each Hunger Games. (6) Districts will win prizes for winning each Games. (7) The best district overall will be greatly rewarded.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7</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Big Prize – the winning district will be treated to decadent cupcakes.</a:t>
            </a:r>
          </a:p>
        </p:txBody>
      </p:sp>
      <p:sp>
        <p:nvSpPr>
          <p:cNvPr id="4" name="Slide Number Placeholder 3"/>
          <p:cNvSpPr>
            <a:spLocks noGrp="1"/>
          </p:cNvSpPr>
          <p:nvPr>
            <p:ph type="sldNum" sz="quarter" idx="10"/>
          </p:nvPr>
        </p:nvSpPr>
        <p:spPr/>
        <p:txBody>
          <a:bodyPr/>
          <a:lstStyle/>
          <a:p>
            <a:fld id="{BB7EA155-D7D1-CE47-84CA-19517ADA7252}" type="slidenum">
              <a:rPr lang="en-US" smtClean="0"/>
              <a:t>8</a:t>
            </a:fld>
            <a:endParaRPr lang="en-US"/>
          </a:p>
        </p:txBody>
      </p:sp>
    </p:spTree>
    <p:extLst>
      <p:ext uri="{BB962C8B-B14F-4D97-AF65-F5344CB8AC3E}">
        <p14:creationId xmlns:p14="http://schemas.microsoft.com/office/powerpoint/2010/main" val="1133635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Capitol: Firstly tonight we are especially </a:t>
            </a:r>
            <a:r>
              <a:rPr lang="en-US" sz="1200" kern="1200" dirty="0" err="1" smtClean="0">
                <a:solidFill>
                  <a:schemeClr val="tx1"/>
                </a:solidFill>
                <a:effectLst/>
                <a:latin typeface="+mn-lt"/>
                <a:ea typeface="+mn-ea"/>
                <a:cs typeface="+mn-cs"/>
              </a:rPr>
              <a:t>honoured</a:t>
            </a:r>
            <a:r>
              <a:rPr lang="en-US" sz="1200" kern="1200" dirty="0" smtClean="0">
                <a:solidFill>
                  <a:schemeClr val="tx1"/>
                </a:solidFill>
                <a:effectLst/>
                <a:latin typeface="+mn-lt"/>
                <a:ea typeface="+mn-ea"/>
                <a:cs typeface="+mn-cs"/>
              </a:rPr>
              <a:t> to have members</a:t>
            </a:r>
            <a:r>
              <a:rPr lang="en-US" sz="1200" kern="1200" baseline="0" dirty="0" smtClean="0">
                <a:solidFill>
                  <a:schemeClr val="tx1"/>
                </a:solidFill>
                <a:effectLst/>
                <a:latin typeface="+mn-lt"/>
                <a:ea typeface="+mn-ea"/>
                <a:cs typeface="+mn-cs"/>
              </a:rPr>
              <a:t> from the Capitol of </a:t>
            </a:r>
            <a:r>
              <a:rPr lang="en-US" sz="1200" kern="1200" baseline="0" dirty="0" err="1" smtClean="0">
                <a:solidFill>
                  <a:schemeClr val="tx1"/>
                </a:solidFill>
                <a:effectLst/>
                <a:latin typeface="+mn-lt"/>
                <a:ea typeface="+mn-ea"/>
                <a:cs typeface="+mn-cs"/>
              </a:rPr>
              <a:t>Panem</a:t>
            </a:r>
            <a:r>
              <a:rPr lang="en-US" sz="1200" kern="1200" baseline="0" dirty="0" smtClean="0">
                <a:solidFill>
                  <a:schemeClr val="tx1"/>
                </a:solidFill>
                <a:effectLst/>
                <a:latin typeface="+mn-lt"/>
                <a:ea typeface="+mn-ea"/>
                <a:cs typeface="+mn-cs"/>
              </a:rPr>
              <a:t> seated on stage. A warm round of applause everybody for these most valuable members of society! You may want to do everything in your power to please these special gifts as they will have the power to help you in the arena – more about that later on!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7EA155-D7D1-CE47-84CA-19517ADA7252}" type="slidenum">
              <a:rPr lang="en-US" smtClean="0"/>
              <a:t>9</a:t>
            </a:fld>
            <a:endParaRPr lang="en-US"/>
          </a:p>
        </p:txBody>
      </p:sp>
    </p:spTree>
    <p:extLst>
      <p:ext uri="{BB962C8B-B14F-4D97-AF65-F5344CB8AC3E}">
        <p14:creationId xmlns:p14="http://schemas.microsoft.com/office/powerpoint/2010/main" val="1133635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A6AAC9-8933-C847-B9FC-69D2A5E26B32}" type="datetimeFigureOut">
              <a:rPr lang="en-US" smtClean="0"/>
              <a:t>14/11/29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3345890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6AAC9-8933-C847-B9FC-69D2A5E26B32}" type="datetimeFigureOut">
              <a:rPr lang="en-US" smtClean="0"/>
              <a:t>14/11/29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1273635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6AAC9-8933-C847-B9FC-69D2A5E26B32}" type="datetimeFigureOut">
              <a:rPr lang="en-US" smtClean="0"/>
              <a:t>14/11/29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244841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6AAC9-8933-C847-B9FC-69D2A5E26B32}" type="datetimeFigureOut">
              <a:rPr lang="en-US" smtClean="0"/>
              <a:t>14/11/29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3309944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A6AAC9-8933-C847-B9FC-69D2A5E26B32}" type="datetimeFigureOut">
              <a:rPr lang="en-US" smtClean="0"/>
              <a:t>14/11/29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420836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A6AAC9-8933-C847-B9FC-69D2A5E26B32}" type="datetimeFigureOut">
              <a:rPr lang="en-US" smtClean="0"/>
              <a:t>14/11/29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1564184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A6AAC9-8933-C847-B9FC-69D2A5E26B32}" type="datetimeFigureOut">
              <a:rPr lang="en-US" smtClean="0"/>
              <a:t>14/11/29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3754393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A6AAC9-8933-C847-B9FC-69D2A5E26B32}" type="datetimeFigureOut">
              <a:rPr lang="en-US" smtClean="0"/>
              <a:t>14/11/29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207163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6AAC9-8933-C847-B9FC-69D2A5E26B32}" type="datetimeFigureOut">
              <a:rPr lang="en-US" smtClean="0"/>
              <a:t>14/11/29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166159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6AAC9-8933-C847-B9FC-69D2A5E26B32}" type="datetimeFigureOut">
              <a:rPr lang="en-US" smtClean="0"/>
              <a:t>14/11/29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1595620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6AAC9-8933-C847-B9FC-69D2A5E26B32}" type="datetimeFigureOut">
              <a:rPr lang="en-US" smtClean="0"/>
              <a:t>14/11/29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613C5-7765-EE49-AB7D-BB37C25FF43C}" type="slidenum">
              <a:rPr lang="en-US" smtClean="0"/>
              <a:t>‹#›</a:t>
            </a:fld>
            <a:endParaRPr lang="en-US"/>
          </a:p>
        </p:txBody>
      </p:sp>
    </p:spTree>
    <p:extLst>
      <p:ext uri="{BB962C8B-B14F-4D97-AF65-F5344CB8AC3E}">
        <p14:creationId xmlns:p14="http://schemas.microsoft.com/office/powerpoint/2010/main" val="39038131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5" rIns="91429"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5" rIns="91429"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fld id="{4FA6AAC9-8933-C847-B9FC-69D2A5E26B32}" type="datetimeFigureOut">
              <a:rPr lang="en-US" smtClean="0"/>
              <a:t>14/11/29</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29" tIns="45715" rIns="91429" bIns="45715" rtlCol="0" anchor="ctr"/>
          <a:lstStyle>
            <a:lvl1pPr algn="r">
              <a:defRPr sz="1200">
                <a:solidFill>
                  <a:schemeClr val="tx1">
                    <a:tint val="75000"/>
                  </a:schemeClr>
                </a:solidFill>
              </a:defRPr>
            </a:lvl1pPr>
          </a:lstStyle>
          <a:p>
            <a:fld id="{BA5613C5-7765-EE49-AB7D-BB37C25FF43C}" type="slidenum">
              <a:rPr lang="en-US" smtClean="0"/>
              <a:t>‹#›</a:t>
            </a:fld>
            <a:endParaRPr lang="en-US"/>
          </a:p>
        </p:txBody>
      </p:sp>
    </p:spTree>
    <p:extLst>
      <p:ext uri="{BB962C8B-B14F-4D97-AF65-F5344CB8AC3E}">
        <p14:creationId xmlns:p14="http://schemas.microsoft.com/office/powerpoint/2010/main" val="1578709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45" rtl="0" eaLnBrk="1" latinLnBrk="0" hangingPunct="1">
        <a:spcBef>
          <a:spcPct val="0"/>
        </a:spcBef>
        <a:buNone/>
        <a:defRPr sz="4400" kern="1200">
          <a:solidFill>
            <a:schemeClr val="tx1"/>
          </a:solidFill>
          <a:latin typeface="+mj-lt"/>
          <a:ea typeface="+mj-ea"/>
          <a:cs typeface="+mj-cs"/>
        </a:defRPr>
      </a:lvl1pPr>
    </p:titleStyle>
    <p:bodyStyle>
      <a:lvl1pPr marL="342859" indent="-342859" algn="l" defTabSz="457145" rtl="0" eaLnBrk="1" latinLnBrk="0" hangingPunct="1">
        <a:spcBef>
          <a:spcPct val="20000"/>
        </a:spcBef>
        <a:buFont typeface="Arial"/>
        <a:buChar char="•"/>
        <a:defRPr sz="3200" kern="1200">
          <a:solidFill>
            <a:schemeClr val="tx1"/>
          </a:solidFill>
          <a:latin typeface="+mn-lt"/>
          <a:ea typeface="+mn-ea"/>
          <a:cs typeface="+mn-cs"/>
        </a:defRPr>
      </a:lvl1pPr>
      <a:lvl2pPr marL="742861" indent="-285716" algn="l" defTabSz="457145" rtl="0" eaLnBrk="1" latinLnBrk="0" hangingPunct="1">
        <a:spcBef>
          <a:spcPct val="20000"/>
        </a:spcBef>
        <a:buFont typeface="Arial"/>
        <a:buChar char="–"/>
        <a:defRPr sz="2800" kern="1200">
          <a:solidFill>
            <a:schemeClr val="tx1"/>
          </a:solidFill>
          <a:latin typeface="+mn-lt"/>
          <a:ea typeface="+mn-ea"/>
          <a:cs typeface="+mn-cs"/>
        </a:defRPr>
      </a:lvl2pPr>
      <a:lvl3pPr marL="1142863" indent="-228573" algn="l" defTabSz="457145" rtl="0" eaLnBrk="1" latinLnBrk="0" hangingPunct="1">
        <a:spcBef>
          <a:spcPct val="20000"/>
        </a:spcBef>
        <a:buFont typeface="Arial"/>
        <a:buChar char="•"/>
        <a:defRPr sz="2400" kern="1200">
          <a:solidFill>
            <a:schemeClr val="tx1"/>
          </a:solidFill>
          <a:latin typeface="+mn-lt"/>
          <a:ea typeface="+mn-ea"/>
          <a:cs typeface="+mn-cs"/>
        </a:defRPr>
      </a:lvl3pPr>
      <a:lvl4pPr marL="1600008" indent="-228573" algn="l" defTabSz="457145" rtl="0" eaLnBrk="1" latinLnBrk="0" hangingPunct="1">
        <a:spcBef>
          <a:spcPct val="20000"/>
        </a:spcBef>
        <a:buFont typeface="Arial"/>
        <a:buChar char="–"/>
        <a:defRPr sz="2000" kern="1200">
          <a:solidFill>
            <a:schemeClr val="tx1"/>
          </a:solidFill>
          <a:latin typeface="+mn-lt"/>
          <a:ea typeface="+mn-ea"/>
          <a:cs typeface="+mn-cs"/>
        </a:defRPr>
      </a:lvl4pPr>
      <a:lvl5pPr marL="2057153" indent="-228573" algn="l" defTabSz="457145" rtl="0" eaLnBrk="1" latinLnBrk="0" hangingPunct="1">
        <a:spcBef>
          <a:spcPct val="20000"/>
        </a:spcBef>
        <a:buFont typeface="Arial"/>
        <a:buChar char="»"/>
        <a:defRPr sz="2000" kern="1200">
          <a:solidFill>
            <a:schemeClr val="tx1"/>
          </a:solidFill>
          <a:latin typeface="+mn-lt"/>
          <a:ea typeface="+mn-ea"/>
          <a:cs typeface="+mn-cs"/>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56550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99057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71738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494234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98310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6185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93000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51252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989326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00710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61134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85735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81709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07662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32852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49068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72299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48460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934982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504189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421162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66817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04959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66606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954497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6420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62662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513519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238124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948633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29090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780515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27395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96485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0497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88386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201664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451395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599429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7106724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906082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954497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4092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00574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421353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389103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609451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830104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03744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93919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7513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35600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58883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5449</TotalTime>
  <Words>2673</Words>
  <Application>Microsoft Macintosh PowerPoint</Application>
  <PresentationFormat>On-screen Show (4:3)</PresentationFormat>
  <Paragraphs>111</Paragraphs>
  <Slides>53</Slides>
  <Notes>53</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337</cp:revision>
  <dcterms:created xsi:type="dcterms:W3CDTF">2014-09-29T06:01:54Z</dcterms:created>
  <dcterms:modified xsi:type="dcterms:W3CDTF">2014-11-29T06:50:51Z</dcterms:modified>
</cp:coreProperties>
</file>