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43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8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9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5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8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0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8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0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BC887-F272-4741-A4C6-C6DDAA30D14C}" type="datetimeFigureOut">
              <a:rPr lang="en-US" smtClean="0"/>
              <a:t>14/11/29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F81FE-DEC8-0A47-B881-E637FC1F2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Hunger_Games_Pics%20NEW/Slide0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Hunger_Games_Pics%20NEW/Slide10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Hunger_Games_Pics%20NEW/Slide11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Hunger_Games_Pics%20NEW/Slide12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Hunger_Games_Pics%20NEW/Slide1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Hunger_Games_Pics%20NEW/Slide1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Hunger_Games_Pics%20NEW/Slide15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Hunger_Games_Pics%20NEW/Slide16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Hunger_Games_Pics%20NEW/Slide17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Hunger_Games_Pics%20NEW/Slide1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Hunger_Games_Pics%20NEW/Slide1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Hunger_Games_Pics%20NEW/Slide0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Hunger_Games_Pics%20NEW/Slide20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Hunger_Games_Pics%20NEW/Slide21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Hunger_Games_Pics%20NEW/Slide22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Hunger_Games_Pics%20NEW/Slide23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Hunger_Games_Pics%20NEW/Slide24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Hunger_Games_Pics%20NEW/Slide25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Hunger_Games_Pics%20NEW/Slide26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Hunger_Games_Pics%20NEW/Slide27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Hunger_Games_Pics%20NEW/Slide28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Hunger_Games_Pics%20NEW/Slide29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Hunger_Games_Pics%20NEW/Slide03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Hunger_Games_Pics%20NEW/Slide30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Hunger_Games_Pics%20NEW/Slide31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Hunger_Games_Pics%20NEW/Slide32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Hunger_Games_Pics%20NEW/Slide33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Hunger_Games_Pics%20NEW/Slide34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Hunger_Games_Pics%20NEW/Slide35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Hunger_Games_Pics%20NEW/Slide36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Hunger_Games_Pics%20NEW/Slide37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Hunger_Games_Pics%20NEW/Slide38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Hunger_Games_Pics%20NEW/Slide39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Hunger_Games_Pics%20NEW/Slide04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Hunger_Games_Pics%20NEW/Slide40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Hunger_Games_Pics%20NEW/Slide41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Hunger_Games_Pics%20NEW/Slide42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Hunger_Games_Pics%20NEW/Slide43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Hunger_Games_Pics%20NEW/Slide44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Hunger_Games_Pics%20NEW/Slide45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Hunger_Games_Pics%20NEW/Slide46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Hunger_Games_Pics%20NEW/Slide47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Hunger_Games_Pics%20NEW/Slide48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Hunger_Games_Pics%20NEW/Slide49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Hunger_Games_Pics%20NEW/Slide05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Hunger_Games_Pics%20NEW/Slide50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Hunger_Games_Pics%20NEW/Slide51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Hunger_Games_Pics%20NEW/Slide52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Hunger_Games_Pics%20NEW/Slide53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Hunger_Games_Pics%20NEW/Slide54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Hunger_Games_Pics%20NEW/Slide55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Hunger_Games_Pics%20NEW/Slide56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Hunger_Games_Pics%20NEW/Slide57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Hunger_Games_Pics%20NEW/Slide58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Hunger_Games_Pics%20NEW/Slide59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Hunger_Games_Pics%20NEW/Slide06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Hunger_Games_Pics%20NEW/Slide60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Hunger_Games_Pics%20NEW/Slide61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Hunger_Games_Pics%20NEW/Slide62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Hunger_Games_Pics%20NEW/Slide63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Hunger_Games_Pics%20NEW/Slide64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file://localhost/Users/marktittley/Desktop/Hunger_Games_Pics%20NEW/Slide65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file://localhost/Users/marktittley/Desktop/Hunger_Games_Pics%20NEW/Slide66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file://localhost/Users/marktittley/Desktop/Hunger_Games_Pics%20NEW/Slide67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image" Target="file://localhost/Users/marktittley/Desktop/Hunger_Games_Pics%20NEW/Slide68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file://localhost/Users/marktittley/Desktop/Hunger_Games_Pics%20NEW/Slide69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Hunger_Games_Pics%20NEW/Slide07.jp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Relationship Id="rId3" Type="http://schemas.openxmlformats.org/officeDocument/2006/relationships/image" Target="file://localhost/Users/marktittley/Desktop/Hunger_Games_Pics%20NEW/Slide70.jp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file://localhost/Users/marktittley/Desktop/Hunger_Games_Pics%20NEW/Slide71.jp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Relationship Id="rId3" Type="http://schemas.openxmlformats.org/officeDocument/2006/relationships/image" Target="file://localhost/Users/marktittley/Desktop/Hunger_Games_Pics%20NEW/Slide72.jpg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Relationship Id="rId3" Type="http://schemas.openxmlformats.org/officeDocument/2006/relationships/image" Target="file://localhost/Users/marktittley/Desktop/Hunger_Games_Pics%20NEW/Slide73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Relationship Id="rId3" Type="http://schemas.openxmlformats.org/officeDocument/2006/relationships/image" Target="file://localhost/Users/marktittley/Desktop/Hunger_Games_Pics%20NEW/Slide74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Hunger_Games_Pics%20NEW/Slide08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Hunger_Games_Pics%20NEW/Slide0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1.jpg" descr="/Users/marktittley/Desktop/Hunger_Games_Pics NEW/Slide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70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0.jpg" descr="/Users/marktittley/Desktop/Hunger_Games_Pics NEW/Slide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1.jpg" descr="/Users/marktittley/Desktop/Hunger_Games_Pics NEW/Slide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84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2.jpg" descr="/Users/marktittley/Desktop/Hunger_Games_Pics NEW/Slide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80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3.jpg" descr="/Users/marktittley/Desktop/Hunger_Games_Pics NEW/Slide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49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4.jpg" descr="/Users/marktittley/Desktop/Hunger_Games_Pics NEW/Slide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9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5.jpg" descr="/Users/marktittley/Desktop/Hunger_Games_Pics NEW/Slide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81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6.jpg" descr="/Users/marktittley/Desktop/Hunger_Games_Pics NEW/Slide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1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7.jpg" descr="/Users/marktittley/Desktop/Hunger_Games_Pics NEW/Slide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62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8.jpg" descr="/Users/marktittley/Desktop/Hunger_Games_Pics NEW/Slide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58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9.jpg" descr="/Users/marktittley/Desktop/Hunger_Games_Pics NEW/Slide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2.jpg" descr="/Users/marktittley/Desktop/Hunger_Games_Pics NEW/Slide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02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0.jpg" descr="/Users/marktittley/Desktop/Hunger_Games_Pics NEW/Slide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47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1.jpg" descr="/Users/marktittley/Desktop/Hunger_Games_Pics NEW/Slide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2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2.jpg" descr="/Users/marktittley/Desktop/Hunger_Games_Pics NEW/Slide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24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3.jpg" descr="/Users/marktittley/Desktop/Hunger_Games_Pics NEW/Slide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14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4.jpg" descr="/Users/marktittley/Desktop/Hunger_Games_Pics NEW/Slide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15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5.jpg" descr="/Users/marktittley/Desktop/Hunger_Games_Pics NEW/Slide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6.jpg" descr="/Users/marktittley/Desktop/Hunger_Games_Pics NEW/Slide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5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7.jpg" descr="/Users/marktittley/Desktop/Hunger_Games_Pics NEW/Slide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8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8.jpg" descr="/Users/marktittley/Desktop/Hunger_Games_Pics NEW/Slide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23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9.jpg" descr="/Users/marktittley/Desktop/Hunger_Games_Pics NEW/Slide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4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3.jpg" descr="/Users/marktittley/Desktop/Hunger_Games_Pics NEW/Slide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8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0.jpg" descr="/Users/marktittley/Desktop/Hunger_Games_Pics NEW/Slide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44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1.jpg" descr="/Users/marktittley/Desktop/Hunger_Games_Pics NEW/Slide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49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2.jpg" descr="/Users/marktittley/Desktop/Hunger_Games_Pics NEW/Slide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30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3.jpg" descr="/Users/marktittley/Desktop/Hunger_Games_Pics NEW/Slide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69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4.jpg" descr="/Users/marktittley/Desktop/Hunger_Games_Pics NEW/Slide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12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5.jpg" descr="/Users/marktittley/Desktop/Hunger_Games_Pics NEW/Slide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36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6.jpg" descr="/Users/marktittley/Desktop/Hunger_Games_Pics NEW/Slide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89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7.jpg" descr="/Users/marktittley/Desktop/Hunger_Games_Pics NEW/Slide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17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8.jpg" descr="/Users/marktittley/Desktop/Hunger_Games_Pics NEW/Slide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51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39.jpg" descr="/Users/marktittley/Desktop/Hunger_Games_Pics NEW/Slide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4.jpg" descr="/Users/marktittley/Desktop/Hunger_Games_Pics NEW/Slide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77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0.jpg" descr="/Users/marktittley/Desktop/Hunger_Games_Pics NEW/Slide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18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1.jpg" descr="/Users/marktittley/Desktop/Hunger_Games_Pics NEW/Slide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24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2.jpg" descr="/Users/marktittley/Desktop/Hunger_Games_Pics NEW/Slide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53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3.jpg" descr="/Users/marktittley/Desktop/Hunger_Games_Pics NEW/Slide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9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4.jpg" descr="/Users/marktittley/Desktop/Hunger_Games_Pics NEW/Slide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65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5.jpg" descr="/Users/marktittley/Desktop/Hunger_Games_Pics NEW/Slide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82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6.jpg" descr="/Users/marktittley/Desktop/Hunger_Games_Pics NEW/Slide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3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7.jpg" descr="/Users/marktittley/Desktop/Hunger_Games_Pics NEW/Slide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07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8.jpg" descr="/Users/marktittley/Desktop/Hunger_Games_Pics NEW/Slide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73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49.jpg" descr="/Users/marktittley/Desktop/Hunger_Games_Pics NEW/Slide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56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5.jpg" descr="/Users/marktittley/Desktop/Hunger_Games_Pics NEW/Slide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53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0.jpg" descr="/Users/marktittley/Desktop/Hunger_Games_Pics NEW/Slide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18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1.jpg" descr="/Users/marktittley/Desktop/Hunger_Games_Pics NEW/Slide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89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2.jpg" descr="/Users/marktittley/Desktop/Hunger_Games_Pics NEW/Slide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37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3.jpg" descr="/Users/marktittley/Desktop/Hunger_Games_Pics NEW/Slide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25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4.jpg" descr="/Users/marktittley/Desktop/Hunger_Games_Pics NEW/Slide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00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5.jpg" descr="/Users/marktittley/Desktop/Hunger_Games_Pics NEW/Slide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228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6.jpg" descr="/Users/marktittley/Desktop/Hunger_Games_Pics NEW/Slide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96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7.jpg" descr="/Users/marktittley/Desktop/Hunger_Games_Pics NEW/Slide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58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8.jpg" descr="/Users/marktittley/Desktop/Hunger_Games_Pics NEW/Slide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551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59.jpg" descr="/Users/marktittley/Desktop/Hunger_Games_Pics NEW/Slide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85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6.jpg" descr="/Users/marktittley/Desktop/Hunger_Games_Pics NEW/Slide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17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0.jpg" descr="/Users/marktittley/Desktop/Hunger_Games_Pics NEW/Slide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754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1.jpg" descr="/Users/marktittley/Desktop/Hunger_Games_Pics NEW/Slide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783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2.jpg" descr="/Users/marktittley/Desktop/Hunger_Games_Pics NEW/Slide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889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3.jpg" descr="/Users/marktittley/Desktop/Hunger_Games_Pics NEW/Slide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20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4.jpg" descr="/Users/marktittley/Desktop/Hunger_Games_Pics NEW/Slide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31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5.jpg" descr="/Users/marktittley/Desktop/Hunger_Games_Pics NEW/Slide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086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6.jpg" descr="/Users/marktittley/Desktop/Hunger_Games_Pics NEW/Slide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81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7.jpg" descr="/Users/marktittley/Desktop/Hunger_Games_Pics NEW/Slide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152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8.jpg" descr="/Users/marktittley/Desktop/Hunger_Games_Pics NEW/Slide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824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69.jpg" descr="/Users/marktittley/Desktop/Hunger_Games_Pics NEW/Slide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7.jpg" descr="/Users/marktittley/Desktop/Hunger_Games_Pics NEW/Slide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671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70.jpg" descr="/Users/marktittley/Desktop/Hunger_Games_Pics NEW/Slide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20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71.jpg" descr="/Users/marktittley/Desktop/Hunger_Games_Pics NEW/Slide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074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72.jpg" descr="/Users/marktittley/Desktop/Hunger_Games_Pics NEW/Slide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124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73.jpg" descr="/Users/marktittley/Desktop/Hunger_Games_Pics NEW/Slide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252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74.jpg" descr="/Users/marktittley/Desktop/Hunger_Games_Pics NEW/Slide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9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8.jpg" descr="/Users/marktittley/Desktop/Hunger_Games_Pics NEW/Slide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4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9.jpg" descr="/Users/marktittley/Desktop/Hunger_Games_Pics NEW/Slide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6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2014-11-29T06:55:20Z</dcterms:created>
  <dcterms:modified xsi:type="dcterms:W3CDTF">2014-11-29T06:56:21Z</dcterms:modified>
</cp:coreProperties>
</file>