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1" r:id="rId1"/>
  </p:sldMasterIdLst>
  <p:notesMasterIdLst>
    <p:notesMasterId r:id="rId8"/>
  </p:notesMasterIdLst>
  <p:handoutMasterIdLst>
    <p:handoutMasterId r:id="rId9"/>
  </p:handoutMasterIdLst>
  <p:sldIdLst>
    <p:sldId id="630" r:id="rId2"/>
    <p:sldId id="625" r:id="rId3"/>
    <p:sldId id="626" r:id="rId4"/>
    <p:sldId id="627" r:id="rId5"/>
    <p:sldId id="628" r:id="rId6"/>
    <p:sldId id="629" r:id="rId7"/>
  </p:sldIdLst>
  <p:sldSz cx="9144000" cy="6858000" type="screen4x3"/>
  <p:notesSz cx="6858000" cy="9723438"/>
  <p:defaultTextStyle>
    <a:defPPr>
      <a:defRPr lang="en-US"/>
    </a:defPPr>
    <a:lvl1pPr algn="l" rtl="0" fontAlgn="base">
      <a:spcBef>
        <a:spcPct val="0"/>
      </a:spcBef>
      <a:spcAft>
        <a:spcPct val="0"/>
      </a:spcAft>
      <a:defRPr sz="3600" b="1" kern="1200">
        <a:solidFill>
          <a:srgbClr val="000000"/>
        </a:solidFill>
        <a:latin typeface="Arial" charset="0"/>
        <a:ea typeface="ヒラギノ角ゴ Pro W3" charset="0"/>
        <a:cs typeface="ヒラギノ角ゴ Pro W3" charset="0"/>
      </a:defRPr>
    </a:lvl1pPr>
    <a:lvl2pPr marL="457200" algn="l" rtl="0" fontAlgn="base">
      <a:spcBef>
        <a:spcPct val="0"/>
      </a:spcBef>
      <a:spcAft>
        <a:spcPct val="0"/>
      </a:spcAft>
      <a:defRPr sz="3600" b="1" kern="1200">
        <a:solidFill>
          <a:srgbClr val="000000"/>
        </a:solidFill>
        <a:latin typeface="Arial" charset="0"/>
        <a:ea typeface="ヒラギノ角ゴ Pro W3" charset="0"/>
        <a:cs typeface="ヒラギノ角ゴ Pro W3" charset="0"/>
      </a:defRPr>
    </a:lvl2pPr>
    <a:lvl3pPr marL="914400" algn="l" rtl="0" fontAlgn="base">
      <a:spcBef>
        <a:spcPct val="0"/>
      </a:spcBef>
      <a:spcAft>
        <a:spcPct val="0"/>
      </a:spcAft>
      <a:defRPr sz="3600" b="1" kern="1200">
        <a:solidFill>
          <a:srgbClr val="000000"/>
        </a:solidFill>
        <a:latin typeface="Arial" charset="0"/>
        <a:ea typeface="ヒラギノ角ゴ Pro W3" charset="0"/>
        <a:cs typeface="ヒラギノ角ゴ Pro W3" charset="0"/>
      </a:defRPr>
    </a:lvl3pPr>
    <a:lvl4pPr marL="1371600" algn="l" rtl="0" fontAlgn="base">
      <a:spcBef>
        <a:spcPct val="0"/>
      </a:spcBef>
      <a:spcAft>
        <a:spcPct val="0"/>
      </a:spcAft>
      <a:defRPr sz="3600" b="1" kern="1200">
        <a:solidFill>
          <a:srgbClr val="000000"/>
        </a:solidFill>
        <a:latin typeface="Arial" charset="0"/>
        <a:ea typeface="ヒラギノ角ゴ Pro W3" charset="0"/>
        <a:cs typeface="ヒラギノ角ゴ Pro W3" charset="0"/>
      </a:defRPr>
    </a:lvl4pPr>
    <a:lvl5pPr marL="1828800" algn="l" rtl="0" fontAlgn="base">
      <a:spcBef>
        <a:spcPct val="0"/>
      </a:spcBef>
      <a:spcAft>
        <a:spcPct val="0"/>
      </a:spcAft>
      <a:defRPr sz="3600" b="1" kern="1200">
        <a:solidFill>
          <a:srgbClr val="000000"/>
        </a:solidFill>
        <a:latin typeface="Arial" charset="0"/>
        <a:ea typeface="ヒラギノ角ゴ Pro W3" charset="0"/>
        <a:cs typeface="ヒラギノ角ゴ Pro W3" charset="0"/>
      </a:defRPr>
    </a:lvl5pPr>
    <a:lvl6pPr marL="2286000" algn="l" defTabSz="457200" rtl="0" eaLnBrk="1" latinLnBrk="0" hangingPunct="1">
      <a:defRPr sz="3600" b="1" kern="1200">
        <a:solidFill>
          <a:srgbClr val="000000"/>
        </a:solidFill>
        <a:latin typeface="Arial" charset="0"/>
        <a:ea typeface="ヒラギノ角ゴ Pro W3" charset="0"/>
        <a:cs typeface="ヒラギノ角ゴ Pro W3" charset="0"/>
      </a:defRPr>
    </a:lvl6pPr>
    <a:lvl7pPr marL="2743200" algn="l" defTabSz="457200" rtl="0" eaLnBrk="1" latinLnBrk="0" hangingPunct="1">
      <a:defRPr sz="3600" b="1" kern="1200">
        <a:solidFill>
          <a:srgbClr val="000000"/>
        </a:solidFill>
        <a:latin typeface="Arial" charset="0"/>
        <a:ea typeface="ヒラギノ角ゴ Pro W3" charset="0"/>
        <a:cs typeface="ヒラギノ角ゴ Pro W3" charset="0"/>
      </a:defRPr>
    </a:lvl7pPr>
    <a:lvl8pPr marL="3200400" algn="l" defTabSz="457200" rtl="0" eaLnBrk="1" latinLnBrk="0" hangingPunct="1">
      <a:defRPr sz="3600" b="1" kern="1200">
        <a:solidFill>
          <a:srgbClr val="000000"/>
        </a:solidFill>
        <a:latin typeface="Arial" charset="0"/>
        <a:ea typeface="ヒラギノ角ゴ Pro W3" charset="0"/>
        <a:cs typeface="ヒラギノ角ゴ Pro W3" charset="0"/>
      </a:defRPr>
    </a:lvl8pPr>
    <a:lvl9pPr marL="3657600" algn="l" defTabSz="457200" rtl="0" eaLnBrk="1" latinLnBrk="0" hangingPunct="1">
      <a:defRPr sz="3600" b="1" kern="1200">
        <a:solidFill>
          <a:srgbClr val="000000"/>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FF"/>
    <a:srgbClr val="00FF00"/>
    <a:srgbClr val="F5750B"/>
    <a:srgbClr val="F3540D"/>
    <a:srgbClr val="FF3300"/>
    <a:srgbClr val="FF99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520" y="-80"/>
      </p:cViewPr>
      <p:guideLst>
        <p:guide orient="horz" pos="2177"/>
        <p:guide orient="horz" pos="4039"/>
        <p:guide pos="2877"/>
        <p:guide pos="1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94"/>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0978" name="Rectangle 1026"/>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20000"/>
              </a:spcBef>
              <a:buClr>
                <a:schemeClr val="tx1"/>
              </a:buClr>
              <a:buFont typeface="Monotype Sorts" pitchFamily="2" charset="2"/>
              <a:buNone/>
              <a:defRPr sz="1200" i="1">
                <a:solidFill>
                  <a:schemeClr val="tx1"/>
                </a:solidFill>
                <a:effectLst>
                  <a:outerShdw blurRad="38100" dist="38100" dir="2700000" algn="tl">
                    <a:srgbClr val="C0C0C0"/>
                  </a:outerShdw>
                </a:effectLst>
                <a:latin typeface="Looseprint" pitchFamily="2" charset="0"/>
                <a:ea typeface="+mn-ea"/>
                <a:cs typeface="+mn-cs"/>
              </a:defRPr>
            </a:lvl1pPr>
          </a:lstStyle>
          <a:p>
            <a:pPr>
              <a:defRPr/>
            </a:pPr>
            <a:endParaRPr lang="en-GB"/>
          </a:p>
        </p:txBody>
      </p:sp>
      <p:sp>
        <p:nvSpPr>
          <p:cNvPr id="510979" name="Rectangle 1027"/>
          <p:cNvSpPr>
            <a:spLocks noGrp="1" noChangeArrowheads="1"/>
          </p:cNvSpPr>
          <p:nvPr>
            <p:ph type="dt" sz="quarter" idx="1"/>
          </p:nvPr>
        </p:nvSpPr>
        <p:spPr bwMode="auto">
          <a:xfrm>
            <a:off x="388620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20000"/>
              </a:spcBef>
              <a:buClr>
                <a:schemeClr val="tx1"/>
              </a:buClr>
              <a:buFont typeface="Monotype Sorts" pitchFamily="2" charset="2"/>
              <a:buNone/>
              <a:defRPr sz="1200" i="1">
                <a:solidFill>
                  <a:schemeClr val="tx1"/>
                </a:solidFill>
                <a:effectLst>
                  <a:outerShdw blurRad="38100" dist="38100" dir="2700000" algn="tl">
                    <a:srgbClr val="C0C0C0"/>
                  </a:outerShdw>
                </a:effectLst>
                <a:latin typeface="Looseprint" pitchFamily="2" charset="0"/>
                <a:ea typeface="+mn-ea"/>
                <a:cs typeface="+mn-cs"/>
              </a:defRPr>
            </a:lvl1pPr>
          </a:lstStyle>
          <a:p>
            <a:pPr>
              <a:defRPr/>
            </a:pPr>
            <a:endParaRPr lang="en-GB"/>
          </a:p>
        </p:txBody>
      </p:sp>
      <p:sp>
        <p:nvSpPr>
          <p:cNvPr id="510980" name="Rectangle 1028"/>
          <p:cNvSpPr>
            <a:spLocks noGrp="1" noChangeArrowheads="1"/>
          </p:cNvSpPr>
          <p:nvPr>
            <p:ph type="ftr" sz="quarter" idx="2"/>
          </p:nvPr>
        </p:nvSpPr>
        <p:spPr bwMode="auto">
          <a:xfrm>
            <a:off x="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20000"/>
              </a:spcBef>
              <a:buClr>
                <a:schemeClr val="tx1"/>
              </a:buClr>
              <a:buFont typeface="Monotype Sorts" pitchFamily="2" charset="2"/>
              <a:buNone/>
              <a:defRPr sz="1200" i="1">
                <a:solidFill>
                  <a:schemeClr val="tx1"/>
                </a:solidFill>
                <a:effectLst>
                  <a:outerShdw blurRad="38100" dist="38100" dir="2700000" algn="tl">
                    <a:srgbClr val="C0C0C0"/>
                  </a:outerShdw>
                </a:effectLst>
                <a:latin typeface="Looseprint" pitchFamily="2" charset="0"/>
                <a:ea typeface="+mn-ea"/>
                <a:cs typeface="+mn-cs"/>
              </a:defRPr>
            </a:lvl1pPr>
          </a:lstStyle>
          <a:p>
            <a:pPr>
              <a:defRPr/>
            </a:pPr>
            <a:endParaRPr lang="en-GB"/>
          </a:p>
        </p:txBody>
      </p:sp>
      <p:sp>
        <p:nvSpPr>
          <p:cNvPr id="510981" name="Rectangle 1029"/>
          <p:cNvSpPr>
            <a:spLocks noGrp="1" noChangeArrowheads="1"/>
          </p:cNvSpPr>
          <p:nvPr>
            <p:ph type="sldNum" sz="quarter" idx="3"/>
          </p:nvPr>
        </p:nvSpPr>
        <p:spPr bwMode="auto">
          <a:xfrm>
            <a:off x="388620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20000"/>
              </a:spcBef>
              <a:buClr>
                <a:schemeClr val="tx1"/>
              </a:buClr>
              <a:buFont typeface="Monotype Sorts" charset="0"/>
              <a:buNone/>
              <a:defRPr sz="1200" i="1">
                <a:solidFill>
                  <a:schemeClr val="tx1"/>
                </a:solidFill>
                <a:effectLst>
                  <a:outerShdw blurRad="38100" dist="38100" dir="2700000" algn="tl">
                    <a:srgbClr val="DDDDDD"/>
                  </a:outerShdw>
                </a:effectLst>
                <a:latin typeface="Looseprint" charset="0"/>
                <a:cs typeface="Arial" charset="0"/>
              </a:defRPr>
            </a:lvl1pPr>
          </a:lstStyle>
          <a:p>
            <a:pPr>
              <a:defRPr/>
            </a:pPr>
            <a:fld id="{1246A14F-55A1-854B-B9AC-765D94C04220}" type="slidenum">
              <a:rPr lang="en-GB"/>
              <a:pPr>
                <a:defRPr/>
              </a:pPr>
              <a:t>‹#›</a:t>
            </a:fld>
            <a:endParaRPr lang="en-GB"/>
          </a:p>
        </p:txBody>
      </p:sp>
    </p:spTree>
    <p:extLst>
      <p:ext uri="{BB962C8B-B14F-4D97-AF65-F5344CB8AC3E}">
        <p14:creationId xmlns:p14="http://schemas.microsoft.com/office/powerpoint/2010/main" val="2840813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eaLnBrk="0" hangingPunct="0">
              <a:spcBef>
                <a:spcPct val="20000"/>
              </a:spcBef>
              <a:buClr>
                <a:schemeClr val="tx1"/>
              </a:buClr>
              <a:buFont typeface="Monotype Sorts" pitchFamily="2" charset="2"/>
              <a:buNone/>
              <a:defRPr sz="1200">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857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20000"/>
              </a:spcBef>
              <a:buClr>
                <a:schemeClr val="tx1"/>
              </a:buClr>
              <a:buFont typeface="Monotype Sorts" charset="0"/>
              <a:buNone/>
              <a:defRPr sz="1200">
                <a:cs typeface="Arial" charset="0"/>
              </a:defRPr>
            </a:lvl1pPr>
          </a:lstStyle>
          <a:p>
            <a:pPr>
              <a:defRPr/>
            </a:pPr>
            <a:fld id="{C632D23B-5121-DE49-958D-57DCBD28D8A0}" type="datetimeFigureOut">
              <a:rPr lang="en-US"/>
              <a:pPr>
                <a:defRPr/>
              </a:pPr>
              <a:t>15/07/13</a:t>
            </a:fld>
            <a:endParaRPr lang="en-ZA"/>
          </a:p>
        </p:txBody>
      </p:sp>
      <p:sp>
        <p:nvSpPr>
          <p:cNvPr id="4" name="Slide Image Placeholder 3"/>
          <p:cNvSpPr>
            <a:spLocks noGrp="1" noRot="1" noChangeAspect="1"/>
          </p:cNvSpPr>
          <p:nvPr>
            <p:ph type="sldImg" idx="2"/>
          </p:nvPr>
        </p:nvSpPr>
        <p:spPr>
          <a:xfrm>
            <a:off x="998538" y="728663"/>
            <a:ext cx="4860925" cy="3646487"/>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618038"/>
            <a:ext cx="5486400" cy="43767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9236075"/>
            <a:ext cx="2971800" cy="485775"/>
          </a:xfrm>
          <a:prstGeom prst="rect">
            <a:avLst/>
          </a:prstGeom>
        </p:spPr>
        <p:txBody>
          <a:bodyPr vert="horz" lIns="91440" tIns="45720" rIns="91440" bIns="45720" rtlCol="0" anchor="b"/>
          <a:lstStyle>
            <a:lvl1pPr algn="l" eaLnBrk="0" hangingPunct="0">
              <a:spcBef>
                <a:spcPct val="20000"/>
              </a:spcBef>
              <a:buClr>
                <a:schemeClr val="tx1"/>
              </a:buClr>
              <a:buFont typeface="Monotype Sorts" pitchFamily="2" charset="2"/>
              <a:buNone/>
              <a:defRPr sz="1200">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9236075"/>
            <a:ext cx="2971800" cy="485775"/>
          </a:xfrm>
          <a:prstGeom prst="rect">
            <a:avLst/>
          </a:prstGeom>
        </p:spPr>
        <p:txBody>
          <a:bodyPr vert="horz" wrap="square" lIns="91440" tIns="45720" rIns="91440" bIns="45720" numCol="1" anchor="b" anchorCtr="0" compatLnSpc="1">
            <a:prstTxWarp prst="textNoShape">
              <a:avLst/>
            </a:prstTxWarp>
          </a:bodyPr>
          <a:lstStyle>
            <a:lvl1pPr algn="r" eaLnBrk="0" hangingPunct="0">
              <a:spcBef>
                <a:spcPct val="20000"/>
              </a:spcBef>
              <a:buClr>
                <a:schemeClr val="tx1"/>
              </a:buClr>
              <a:buFont typeface="Monotype Sorts" charset="0"/>
              <a:buNone/>
              <a:defRPr sz="1200">
                <a:cs typeface="Arial" charset="0"/>
              </a:defRPr>
            </a:lvl1pPr>
          </a:lstStyle>
          <a:p>
            <a:pPr>
              <a:defRPr/>
            </a:pPr>
            <a:fld id="{8CF4B699-39E5-2749-9A59-5EC6181237A0}" type="slidenum">
              <a:rPr lang="en-ZA"/>
              <a:pPr>
                <a:defRPr/>
              </a:pPr>
              <a:t>‹#›</a:t>
            </a:fld>
            <a:endParaRPr lang="en-ZA"/>
          </a:p>
        </p:txBody>
      </p:sp>
    </p:spTree>
    <p:extLst>
      <p:ext uri="{BB962C8B-B14F-4D97-AF65-F5344CB8AC3E}">
        <p14:creationId xmlns:p14="http://schemas.microsoft.com/office/powerpoint/2010/main" val="382149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ZA" b="1" dirty="0" smtClean="0">
                <a:solidFill>
                  <a:srgbClr val="FFFF00"/>
                </a:solidFill>
                <a:effectLst>
                  <a:outerShdw blurRad="50800" dist="38100" dir="2700000" algn="tl" rotWithShape="0">
                    <a:prstClr val="black"/>
                  </a:outerShdw>
                </a:effectLst>
                <a:latin typeface="Souvenir Lt BT" pitchFamily="18" charset="0"/>
                <a:ea typeface="+mn-ea"/>
                <a:cs typeface="+mn-cs"/>
              </a:rPr>
              <a:t>Leadership Lesson </a:t>
            </a:r>
            <a:r>
              <a:rPr lang="en-ZA" b="1" dirty="0" smtClean="0">
                <a:solidFill>
                  <a:srgbClr val="FFFF00"/>
                </a:solidFill>
                <a:effectLst>
                  <a:outerShdw blurRad="50800" dist="38100" dir="2700000" algn="tl" rotWithShape="0">
                    <a:prstClr val="black"/>
                  </a:outerShdw>
                </a:effectLst>
                <a:latin typeface="Souvenir Lt BT" pitchFamily="18" charset="0"/>
                <a:ea typeface="+mn-ea"/>
                <a:cs typeface="+mn-cs"/>
              </a:rPr>
              <a:t>from Geese: </a:t>
            </a:r>
            <a:r>
              <a:rPr lang="en-ZA" dirty="0" smtClean="0">
                <a:solidFill>
                  <a:srgbClr val="FFFF00"/>
                </a:solidFill>
                <a:effectLst>
                  <a:outerShdw blurRad="50800" dist="38100" dir="2700000" algn="tl" rotWithShape="0">
                    <a:prstClr val="black"/>
                  </a:outerShdw>
                </a:effectLst>
                <a:latin typeface="Souvenir Lt BT" pitchFamily="18" charset="0"/>
                <a:ea typeface="+mn-ea"/>
                <a:cs typeface="+mn-cs"/>
              </a:rPr>
              <a:t>What can </a:t>
            </a:r>
            <a:r>
              <a:rPr lang="en-ZA" dirty="0" smtClean="0">
                <a:solidFill>
                  <a:srgbClr val="FFFF00"/>
                </a:solidFill>
                <a:effectLst>
                  <a:outerShdw blurRad="50800" dist="38100" dir="2700000" algn="tl" rotWithShape="0">
                    <a:prstClr val="black"/>
                  </a:outerShdw>
                </a:effectLst>
                <a:latin typeface="Souvenir Lt BT" pitchFamily="18" charset="0"/>
                <a:ea typeface="+mn-ea"/>
                <a:cs typeface="+mn-cs"/>
              </a:rPr>
              <a:t>Geese teach us about </a:t>
            </a:r>
            <a:r>
              <a:rPr lang="en-ZA" dirty="0" smtClean="0">
                <a:solidFill>
                  <a:srgbClr val="FFFF00"/>
                </a:solidFill>
                <a:effectLst>
                  <a:outerShdw blurRad="50800" dist="38100" dir="2700000" algn="tl" rotWithShape="0">
                    <a:prstClr val="black"/>
                  </a:outerShdw>
                </a:effectLst>
                <a:latin typeface="Souvenir Lt BT" pitchFamily="18" charset="0"/>
                <a:ea typeface="+mn-ea"/>
                <a:cs typeface="+mn-cs"/>
              </a:rPr>
              <a:t>leadership?</a:t>
            </a:r>
            <a:endParaRPr lang="en-ZA" dirty="0">
              <a:ea typeface="+mn-ea"/>
              <a:cs typeface="+mn-cs"/>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000000"/>
                </a:solidFill>
                <a:latin typeface="Arial" charset="0"/>
                <a:ea typeface="ヒラギノ角ゴ Pro W3" charset="0"/>
                <a:cs typeface="ヒラギノ角ゴ Pro W3" charset="0"/>
              </a:defRPr>
            </a:lvl1pPr>
            <a:lvl2pPr marL="742950" indent="-285750" eaLnBrk="0" hangingPunct="0">
              <a:defRPr sz="3600" b="1">
                <a:solidFill>
                  <a:srgbClr val="000000"/>
                </a:solidFill>
                <a:latin typeface="Arial" charset="0"/>
                <a:ea typeface="ヒラギノ角ゴ Pro W3" charset="0"/>
              </a:defRPr>
            </a:lvl2pPr>
            <a:lvl3pPr marL="1143000" indent="-228600" eaLnBrk="0" hangingPunct="0">
              <a:defRPr sz="3600" b="1">
                <a:solidFill>
                  <a:srgbClr val="000000"/>
                </a:solidFill>
                <a:latin typeface="Arial" charset="0"/>
                <a:ea typeface="ヒラギノ角ゴ Pro W3" charset="0"/>
              </a:defRPr>
            </a:lvl3pPr>
            <a:lvl4pPr marL="1600200" indent="-228600" eaLnBrk="0" hangingPunct="0">
              <a:defRPr sz="3600" b="1">
                <a:solidFill>
                  <a:srgbClr val="000000"/>
                </a:solidFill>
                <a:latin typeface="Arial" charset="0"/>
                <a:ea typeface="ヒラギノ角ゴ Pro W3" charset="0"/>
              </a:defRPr>
            </a:lvl4pPr>
            <a:lvl5pPr marL="2057400" indent="-228600" eaLnBrk="0" hangingPunct="0">
              <a:defRPr sz="3600" b="1">
                <a:solidFill>
                  <a:srgbClr val="000000"/>
                </a:solidFill>
                <a:latin typeface="Arial" charset="0"/>
                <a:ea typeface="ヒラギノ角ゴ Pro W3" charset="0"/>
              </a:defRPr>
            </a:lvl5pPr>
            <a:lvl6pPr marL="2514600" indent="-228600" eaLnBrk="0" fontAlgn="base" hangingPunct="0">
              <a:spcBef>
                <a:spcPct val="0"/>
              </a:spcBef>
              <a:spcAft>
                <a:spcPct val="0"/>
              </a:spcAft>
              <a:defRPr sz="3600" b="1">
                <a:solidFill>
                  <a:srgbClr val="000000"/>
                </a:solidFill>
                <a:latin typeface="Arial" charset="0"/>
                <a:ea typeface="ヒラギノ角ゴ Pro W3" charset="0"/>
              </a:defRPr>
            </a:lvl6pPr>
            <a:lvl7pPr marL="2971800" indent="-228600" eaLnBrk="0" fontAlgn="base" hangingPunct="0">
              <a:spcBef>
                <a:spcPct val="0"/>
              </a:spcBef>
              <a:spcAft>
                <a:spcPct val="0"/>
              </a:spcAft>
              <a:defRPr sz="3600" b="1">
                <a:solidFill>
                  <a:srgbClr val="000000"/>
                </a:solidFill>
                <a:latin typeface="Arial" charset="0"/>
                <a:ea typeface="ヒラギノ角ゴ Pro W3" charset="0"/>
              </a:defRPr>
            </a:lvl7pPr>
            <a:lvl8pPr marL="3429000" indent="-228600" eaLnBrk="0" fontAlgn="base" hangingPunct="0">
              <a:spcBef>
                <a:spcPct val="0"/>
              </a:spcBef>
              <a:spcAft>
                <a:spcPct val="0"/>
              </a:spcAft>
              <a:defRPr sz="3600" b="1">
                <a:solidFill>
                  <a:srgbClr val="000000"/>
                </a:solidFill>
                <a:latin typeface="Arial" charset="0"/>
                <a:ea typeface="ヒラギノ角ゴ Pro W3" charset="0"/>
              </a:defRPr>
            </a:lvl8pPr>
            <a:lvl9pPr marL="3886200" indent="-228600" eaLnBrk="0" fontAlgn="base" hangingPunct="0">
              <a:spcBef>
                <a:spcPct val="0"/>
              </a:spcBef>
              <a:spcAft>
                <a:spcPct val="0"/>
              </a:spcAft>
              <a:defRPr sz="3600" b="1">
                <a:solidFill>
                  <a:srgbClr val="000000"/>
                </a:solidFill>
                <a:latin typeface="Arial" charset="0"/>
                <a:ea typeface="ヒラギノ角ゴ Pro W3" charset="0"/>
              </a:defRPr>
            </a:lvl9pPr>
          </a:lstStyle>
          <a:p>
            <a:fld id="{A143C810-2B88-614D-B0E8-DF31881D3675}" type="slidenum">
              <a:rPr lang="en-ZA" sz="1200"/>
              <a:pPr/>
              <a:t>1</a:t>
            </a:fld>
            <a:endParaRPr lang="en-Z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ZA" b="1"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ea typeface="+mn-ea"/>
                <a:cs typeface="+mn-cs"/>
              </a:rPr>
              <a:t>1. Help each other:</a:t>
            </a:r>
            <a:r>
              <a:rPr lang="en-ZA"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ea typeface="+mn-ea"/>
                <a:cs typeface="+mn-cs"/>
              </a:rPr>
              <a:t> </a:t>
            </a:r>
            <a:r>
              <a:rPr lang="en-ZA" dirty="0" smtClean="0">
                <a:solidFill>
                  <a:srgbClr val="FFFF00"/>
                </a:solidFill>
                <a:effectLst>
                  <a:glow rad="228600">
                    <a:schemeClr val="accent4">
                      <a:satMod val="175000"/>
                      <a:alpha val="40000"/>
                    </a:schemeClr>
                  </a:glow>
                  <a:outerShdw blurRad="50800" dist="38100" dir="2700000" algn="tl" rotWithShape="0">
                    <a:prstClr val="black"/>
                  </a:outerShdw>
                </a:effectLst>
                <a:latin typeface="Tahoma" pitchFamily="34" charset="0"/>
                <a:ea typeface="+mn-ea"/>
                <a:cs typeface="+mn-cs"/>
              </a:rPr>
              <a:t>As each goose flaps its wings it creates an updraft for birds that follow. The V-formation adds 71% flying range.</a:t>
            </a:r>
          </a:p>
          <a:p>
            <a:pPr>
              <a:defRPr/>
            </a:pPr>
            <a:endParaRPr lang="en-ZA" dirty="0">
              <a:ea typeface="+mn-ea"/>
              <a:cs typeface="+mn-cs"/>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000000"/>
                </a:solidFill>
                <a:latin typeface="Arial" charset="0"/>
                <a:ea typeface="ヒラギノ角ゴ Pro W3" charset="0"/>
                <a:cs typeface="ヒラギノ角ゴ Pro W3" charset="0"/>
              </a:defRPr>
            </a:lvl1pPr>
            <a:lvl2pPr marL="742950" indent="-285750" eaLnBrk="0" hangingPunct="0">
              <a:defRPr sz="3600" b="1">
                <a:solidFill>
                  <a:srgbClr val="000000"/>
                </a:solidFill>
                <a:latin typeface="Arial" charset="0"/>
                <a:ea typeface="ヒラギノ角ゴ Pro W3" charset="0"/>
              </a:defRPr>
            </a:lvl2pPr>
            <a:lvl3pPr marL="1143000" indent="-228600" eaLnBrk="0" hangingPunct="0">
              <a:defRPr sz="3600" b="1">
                <a:solidFill>
                  <a:srgbClr val="000000"/>
                </a:solidFill>
                <a:latin typeface="Arial" charset="0"/>
                <a:ea typeface="ヒラギノ角ゴ Pro W3" charset="0"/>
              </a:defRPr>
            </a:lvl3pPr>
            <a:lvl4pPr marL="1600200" indent="-228600" eaLnBrk="0" hangingPunct="0">
              <a:defRPr sz="3600" b="1">
                <a:solidFill>
                  <a:srgbClr val="000000"/>
                </a:solidFill>
                <a:latin typeface="Arial" charset="0"/>
                <a:ea typeface="ヒラギノ角ゴ Pro W3" charset="0"/>
              </a:defRPr>
            </a:lvl4pPr>
            <a:lvl5pPr marL="2057400" indent="-228600" eaLnBrk="0" hangingPunct="0">
              <a:defRPr sz="3600" b="1">
                <a:solidFill>
                  <a:srgbClr val="000000"/>
                </a:solidFill>
                <a:latin typeface="Arial" charset="0"/>
                <a:ea typeface="ヒラギノ角ゴ Pro W3" charset="0"/>
              </a:defRPr>
            </a:lvl5pPr>
            <a:lvl6pPr marL="2514600" indent="-228600" eaLnBrk="0" fontAlgn="base" hangingPunct="0">
              <a:spcBef>
                <a:spcPct val="0"/>
              </a:spcBef>
              <a:spcAft>
                <a:spcPct val="0"/>
              </a:spcAft>
              <a:defRPr sz="3600" b="1">
                <a:solidFill>
                  <a:srgbClr val="000000"/>
                </a:solidFill>
                <a:latin typeface="Arial" charset="0"/>
                <a:ea typeface="ヒラギノ角ゴ Pro W3" charset="0"/>
              </a:defRPr>
            </a:lvl6pPr>
            <a:lvl7pPr marL="2971800" indent="-228600" eaLnBrk="0" fontAlgn="base" hangingPunct="0">
              <a:spcBef>
                <a:spcPct val="0"/>
              </a:spcBef>
              <a:spcAft>
                <a:spcPct val="0"/>
              </a:spcAft>
              <a:defRPr sz="3600" b="1">
                <a:solidFill>
                  <a:srgbClr val="000000"/>
                </a:solidFill>
                <a:latin typeface="Arial" charset="0"/>
                <a:ea typeface="ヒラギノ角ゴ Pro W3" charset="0"/>
              </a:defRPr>
            </a:lvl7pPr>
            <a:lvl8pPr marL="3429000" indent="-228600" eaLnBrk="0" fontAlgn="base" hangingPunct="0">
              <a:spcBef>
                <a:spcPct val="0"/>
              </a:spcBef>
              <a:spcAft>
                <a:spcPct val="0"/>
              </a:spcAft>
              <a:defRPr sz="3600" b="1">
                <a:solidFill>
                  <a:srgbClr val="000000"/>
                </a:solidFill>
                <a:latin typeface="Arial" charset="0"/>
                <a:ea typeface="ヒラギノ角ゴ Pro W3" charset="0"/>
              </a:defRPr>
            </a:lvl8pPr>
            <a:lvl9pPr marL="3886200" indent="-228600" eaLnBrk="0" fontAlgn="base" hangingPunct="0">
              <a:spcBef>
                <a:spcPct val="0"/>
              </a:spcBef>
              <a:spcAft>
                <a:spcPct val="0"/>
              </a:spcAft>
              <a:defRPr sz="3600" b="1">
                <a:solidFill>
                  <a:srgbClr val="000000"/>
                </a:solidFill>
                <a:latin typeface="Arial" charset="0"/>
                <a:ea typeface="ヒラギノ角ゴ Pro W3" charset="0"/>
              </a:defRPr>
            </a:lvl9pPr>
          </a:lstStyle>
          <a:p>
            <a:fld id="{B6DC8272-A81C-A24D-B862-97FF0928C80C}" type="slidenum">
              <a:rPr lang="en-ZA" sz="1200"/>
              <a:pPr/>
              <a:t>2</a:t>
            </a:fld>
            <a:endParaRPr lang="en-Z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ZA" b="1"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ea typeface="+mn-ea"/>
                <a:cs typeface="+mn-cs"/>
              </a:rPr>
              <a:t>2. Stay in formation:</a:t>
            </a:r>
            <a:r>
              <a:rPr lang="en-ZA" dirty="0" smtClean="0">
                <a:ea typeface="+mn-ea"/>
                <a:cs typeface="+mn-cs"/>
              </a:rPr>
              <a:t> </a:t>
            </a:r>
            <a:r>
              <a:rPr lang="en-ZA" dirty="0" smtClean="0">
                <a:solidFill>
                  <a:srgbClr val="FFFF00"/>
                </a:solidFill>
                <a:effectLst>
                  <a:glow rad="228600">
                    <a:schemeClr val="accent4">
                      <a:satMod val="175000"/>
                      <a:alpha val="40000"/>
                    </a:schemeClr>
                  </a:glow>
                  <a:outerShdw blurRad="50800" dist="38100" dir="2700000" algn="tl" rotWithShape="0">
                    <a:prstClr val="black"/>
                  </a:outerShdw>
                </a:effectLst>
                <a:latin typeface="Tahoma" pitchFamily="34" charset="0"/>
                <a:ea typeface="+mn-ea"/>
                <a:cs typeface="+mn-cs"/>
              </a:rPr>
              <a:t>When a Goose falls out of formation, it feels the resistance of flying alone and quickly moves back into formation</a:t>
            </a:r>
            <a:r>
              <a:rPr lang="en-ZA" dirty="0">
                <a:ea typeface="+mn-ea"/>
                <a:cs typeface="+mn-cs"/>
              </a:rPr>
              <a:t>.</a:t>
            </a:r>
            <a:endParaRPr lang="en-ZA" dirty="0" smtClean="0">
              <a:solidFill>
                <a:srgbClr val="FFFF00"/>
              </a:solidFill>
              <a:effectLst>
                <a:glow rad="228600">
                  <a:schemeClr val="accent4">
                    <a:satMod val="175000"/>
                    <a:alpha val="40000"/>
                  </a:schemeClr>
                </a:glow>
                <a:outerShdw blurRad="50800" dist="38100" dir="2700000" algn="tl" rotWithShape="0">
                  <a:prstClr val="black"/>
                </a:outerShdw>
              </a:effectLst>
              <a:latin typeface="Tahoma" pitchFamily="34" charset="0"/>
              <a:ea typeface="+mn-ea"/>
              <a:cs typeface="+mn-cs"/>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000000"/>
                </a:solidFill>
                <a:latin typeface="Arial" charset="0"/>
                <a:ea typeface="ヒラギノ角ゴ Pro W3" charset="0"/>
                <a:cs typeface="ヒラギノ角ゴ Pro W3" charset="0"/>
              </a:defRPr>
            </a:lvl1pPr>
            <a:lvl2pPr marL="742950" indent="-285750" eaLnBrk="0" hangingPunct="0">
              <a:defRPr sz="3600" b="1">
                <a:solidFill>
                  <a:srgbClr val="000000"/>
                </a:solidFill>
                <a:latin typeface="Arial" charset="0"/>
                <a:ea typeface="ヒラギノ角ゴ Pro W3" charset="0"/>
              </a:defRPr>
            </a:lvl2pPr>
            <a:lvl3pPr marL="1143000" indent="-228600" eaLnBrk="0" hangingPunct="0">
              <a:defRPr sz="3600" b="1">
                <a:solidFill>
                  <a:srgbClr val="000000"/>
                </a:solidFill>
                <a:latin typeface="Arial" charset="0"/>
                <a:ea typeface="ヒラギノ角ゴ Pro W3" charset="0"/>
              </a:defRPr>
            </a:lvl3pPr>
            <a:lvl4pPr marL="1600200" indent="-228600" eaLnBrk="0" hangingPunct="0">
              <a:defRPr sz="3600" b="1">
                <a:solidFill>
                  <a:srgbClr val="000000"/>
                </a:solidFill>
                <a:latin typeface="Arial" charset="0"/>
                <a:ea typeface="ヒラギノ角ゴ Pro W3" charset="0"/>
              </a:defRPr>
            </a:lvl4pPr>
            <a:lvl5pPr marL="2057400" indent="-228600" eaLnBrk="0" hangingPunct="0">
              <a:defRPr sz="3600" b="1">
                <a:solidFill>
                  <a:srgbClr val="000000"/>
                </a:solidFill>
                <a:latin typeface="Arial" charset="0"/>
                <a:ea typeface="ヒラギノ角ゴ Pro W3" charset="0"/>
              </a:defRPr>
            </a:lvl5pPr>
            <a:lvl6pPr marL="2514600" indent="-228600" eaLnBrk="0" fontAlgn="base" hangingPunct="0">
              <a:spcBef>
                <a:spcPct val="0"/>
              </a:spcBef>
              <a:spcAft>
                <a:spcPct val="0"/>
              </a:spcAft>
              <a:defRPr sz="3600" b="1">
                <a:solidFill>
                  <a:srgbClr val="000000"/>
                </a:solidFill>
                <a:latin typeface="Arial" charset="0"/>
                <a:ea typeface="ヒラギノ角ゴ Pro W3" charset="0"/>
              </a:defRPr>
            </a:lvl6pPr>
            <a:lvl7pPr marL="2971800" indent="-228600" eaLnBrk="0" fontAlgn="base" hangingPunct="0">
              <a:spcBef>
                <a:spcPct val="0"/>
              </a:spcBef>
              <a:spcAft>
                <a:spcPct val="0"/>
              </a:spcAft>
              <a:defRPr sz="3600" b="1">
                <a:solidFill>
                  <a:srgbClr val="000000"/>
                </a:solidFill>
                <a:latin typeface="Arial" charset="0"/>
                <a:ea typeface="ヒラギノ角ゴ Pro W3" charset="0"/>
              </a:defRPr>
            </a:lvl7pPr>
            <a:lvl8pPr marL="3429000" indent="-228600" eaLnBrk="0" fontAlgn="base" hangingPunct="0">
              <a:spcBef>
                <a:spcPct val="0"/>
              </a:spcBef>
              <a:spcAft>
                <a:spcPct val="0"/>
              </a:spcAft>
              <a:defRPr sz="3600" b="1">
                <a:solidFill>
                  <a:srgbClr val="000000"/>
                </a:solidFill>
                <a:latin typeface="Arial" charset="0"/>
                <a:ea typeface="ヒラギノ角ゴ Pro W3" charset="0"/>
              </a:defRPr>
            </a:lvl8pPr>
            <a:lvl9pPr marL="3886200" indent="-228600" eaLnBrk="0" fontAlgn="base" hangingPunct="0">
              <a:spcBef>
                <a:spcPct val="0"/>
              </a:spcBef>
              <a:spcAft>
                <a:spcPct val="0"/>
              </a:spcAft>
              <a:defRPr sz="3600" b="1">
                <a:solidFill>
                  <a:srgbClr val="000000"/>
                </a:solidFill>
                <a:latin typeface="Arial" charset="0"/>
                <a:ea typeface="ヒラギノ角ゴ Pro W3" charset="0"/>
              </a:defRPr>
            </a:lvl9pPr>
          </a:lstStyle>
          <a:p>
            <a:fld id="{40ABAC1A-4993-7848-891C-0AFE550562BB}" type="slidenum">
              <a:rPr lang="en-ZA" sz="1200"/>
              <a:pPr/>
              <a:t>3</a:t>
            </a:fld>
            <a:endParaRPr lang="en-ZA"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defRPr/>
            </a:pPr>
            <a:r>
              <a:rPr lang="en-ZA" b="1" dirty="0">
                <a:solidFill>
                  <a:srgbClr val="00FF00"/>
                </a:solidFill>
                <a:effectLst>
                  <a:outerShdw blurRad="38100" dist="38100" dir="2700000" algn="tl">
                    <a:srgbClr val="DDDDDD"/>
                  </a:outerShdw>
                </a:effectLst>
                <a:latin typeface="Tahoma" charset="0"/>
                <a:cs typeface="+mn-cs"/>
              </a:rPr>
              <a:t>3. Take turns leading:</a:t>
            </a:r>
            <a:r>
              <a:rPr lang="en-ZA" dirty="0">
                <a:latin typeface="Calibri" charset="0"/>
                <a:cs typeface="+mn-cs"/>
              </a:rPr>
              <a:t> </a:t>
            </a:r>
            <a:r>
              <a:rPr lang="en-ZA" dirty="0">
                <a:solidFill>
                  <a:srgbClr val="FFFF00"/>
                </a:solidFill>
                <a:effectLst>
                  <a:outerShdw blurRad="38100" dist="38100" dir="2700000" algn="tl">
                    <a:srgbClr val="DDDDDD"/>
                  </a:outerShdw>
                </a:effectLst>
                <a:latin typeface="Tahoma" charset="0"/>
                <a:cs typeface="+mn-cs"/>
              </a:rPr>
              <a:t>When the lead goose gets tired it rotates back into the formation and another Goose flies to take the lead. </a:t>
            </a: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000000"/>
                </a:solidFill>
                <a:latin typeface="Arial" charset="0"/>
                <a:ea typeface="ヒラギノ角ゴ Pro W3" charset="0"/>
                <a:cs typeface="ヒラギノ角ゴ Pro W3" charset="0"/>
              </a:defRPr>
            </a:lvl1pPr>
            <a:lvl2pPr marL="742950" indent="-285750" eaLnBrk="0" hangingPunct="0">
              <a:defRPr sz="3600" b="1">
                <a:solidFill>
                  <a:srgbClr val="000000"/>
                </a:solidFill>
                <a:latin typeface="Arial" charset="0"/>
                <a:ea typeface="ヒラギノ角ゴ Pro W3" charset="0"/>
              </a:defRPr>
            </a:lvl2pPr>
            <a:lvl3pPr marL="1143000" indent="-228600" eaLnBrk="0" hangingPunct="0">
              <a:defRPr sz="3600" b="1">
                <a:solidFill>
                  <a:srgbClr val="000000"/>
                </a:solidFill>
                <a:latin typeface="Arial" charset="0"/>
                <a:ea typeface="ヒラギノ角ゴ Pro W3" charset="0"/>
              </a:defRPr>
            </a:lvl3pPr>
            <a:lvl4pPr marL="1600200" indent="-228600" eaLnBrk="0" hangingPunct="0">
              <a:defRPr sz="3600" b="1">
                <a:solidFill>
                  <a:srgbClr val="000000"/>
                </a:solidFill>
                <a:latin typeface="Arial" charset="0"/>
                <a:ea typeface="ヒラギノ角ゴ Pro W3" charset="0"/>
              </a:defRPr>
            </a:lvl4pPr>
            <a:lvl5pPr marL="2057400" indent="-228600" eaLnBrk="0" hangingPunct="0">
              <a:defRPr sz="3600" b="1">
                <a:solidFill>
                  <a:srgbClr val="000000"/>
                </a:solidFill>
                <a:latin typeface="Arial" charset="0"/>
                <a:ea typeface="ヒラギノ角ゴ Pro W3" charset="0"/>
              </a:defRPr>
            </a:lvl5pPr>
            <a:lvl6pPr marL="2514600" indent="-228600" eaLnBrk="0" fontAlgn="base" hangingPunct="0">
              <a:spcBef>
                <a:spcPct val="0"/>
              </a:spcBef>
              <a:spcAft>
                <a:spcPct val="0"/>
              </a:spcAft>
              <a:defRPr sz="3600" b="1">
                <a:solidFill>
                  <a:srgbClr val="000000"/>
                </a:solidFill>
                <a:latin typeface="Arial" charset="0"/>
                <a:ea typeface="ヒラギノ角ゴ Pro W3" charset="0"/>
              </a:defRPr>
            </a:lvl6pPr>
            <a:lvl7pPr marL="2971800" indent="-228600" eaLnBrk="0" fontAlgn="base" hangingPunct="0">
              <a:spcBef>
                <a:spcPct val="0"/>
              </a:spcBef>
              <a:spcAft>
                <a:spcPct val="0"/>
              </a:spcAft>
              <a:defRPr sz="3600" b="1">
                <a:solidFill>
                  <a:srgbClr val="000000"/>
                </a:solidFill>
                <a:latin typeface="Arial" charset="0"/>
                <a:ea typeface="ヒラギノ角ゴ Pro W3" charset="0"/>
              </a:defRPr>
            </a:lvl7pPr>
            <a:lvl8pPr marL="3429000" indent="-228600" eaLnBrk="0" fontAlgn="base" hangingPunct="0">
              <a:spcBef>
                <a:spcPct val="0"/>
              </a:spcBef>
              <a:spcAft>
                <a:spcPct val="0"/>
              </a:spcAft>
              <a:defRPr sz="3600" b="1">
                <a:solidFill>
                  <a:srgbClr val="000000"/>
                </a:solidFill>
                <a:latin typeface="Arial" charset="0"/>
                <a:ea typeface="ヒラギノ角ゴ Pro W3" charset="0"/>
              </a:defRPr>
            </a:lvl8pPr>
            <a:lvl9pPr marL="3886200" indent="-228600" eaLnBrk="0" fontAlgn="base" hangingPunct="0">
              <a:spcBef>
                <a:spcPct val="0"/>
              </a:spcBef>
              <a:spcAft>
                <a:spcPct val="0"/>
              </a:spcAft>
              <a:defRPr sz="3600" b="1">
                <a:solidFill>
                  <a:srgbClr val="000000"/>
                </a:solidFill>
                <a:latin typeface="Arial" charset="0"/>
                <a:ea typeface="ヒラギノ角ゴ Pro W3" charset="0"/>
              </a:defRPr>
            </a:lvl9pPr>
          </a:lstStyle>
          <a:p>
            <a:fld id="{007875F3-7CEA-9F47-9DFE-999357C73E1C}" type="slidenum">
              <a:rPr lang="en-ZA" sz="1200"/>
              <a:pPr/>
              <a:t>4</a:t>
            </a:fld>
            <a:endParaRPr lang="en-ZA"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50000"/>
              </a:spcBef>
              <a:defRPr/>
            </a:pPr>
            <a:r>
              <a:rPr lang="en-ZA" b="1" dirty="0">
                <a:solidFill>
                  <a:srgbClr val="00FF00"/>
                </a:solidFill>
                <a:effectLst>
                  <a:outerShdw blurRad="38100" dist="38100" dir="2700000" algn="tl">
                    <a:srgbClr val="DDDDDD"/>
                  </a:outerShdw>
                </a:effectLst>
                <a:latin typeface="Tahoma" charset="0"/>
                <a:cs typeface="+mn-cs"/>
              </a:rPr>
              <a:t>4. Encourage those leading:</a:t>
            </a:r>
            <a:r>
              <a:rPr lang="en-ZA" dirty="0">
                <a:solidFill>
                  <a:srgbClr val="00FF00"/>
                </a:solidFill>
                <a:effectLst>
                  <a:outerShdw blurRad="38100" dist="38100" dir="2700000" algn="tl">
                    <a:srgbClr val="DDDDDD"/>
                  </a:outerShdw>
                </a:effectLst>
                <a:latin typeface="Tahoma" charset="0"/>
                <a:cs typeface="+mn-cs"/>
              </a:rPr>
              <a:t> </a:t>
            </a:r>
            <a:r>
              <a:rPr lang="en-ZA" dirty="0">
                <a:solidFill>
                  <a:srgbClr val="FFFF00"/>
                </a:solidFill>
                <a:effectLst>
                  <a:outerShdw blurRad="38100" dist="38100" dir="2700000" algn="tl">
                    <a:srgbClr val="DDDDDD"/>
                  </a:outerShdw>
                </a:effectLst>
                <a:latin typeface="Tahoma" charset="0"/>
                <a:cs typeface="+mn-cs"/>
              </a:rPr>
              <a:t>The Geese flying in formation honk to encourage those up front to keep up their speed. </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000000"/>
                </a:solidFill>
                <a:latin typeface="Arial" charset="0"/>
                <a:ea typeface="ヒラギノ角ゴ Pro W3" charset="0"/>
                <a:cs typeface="ヒラギノ角ゴ Pro W3" charset="0"/>
              </a:defRPr>
            </a:lvl1pPr>
            <a:lvl2pPr marL="742950" indent="-285750" eaLnBrk="0" hangingPunct="0">
              <a:defRPr sz="3600" b="1">
                <a:solidFill>
                  <a:srgbClr val="000000"/>
                </a:solidFill>
                <a:latin typeface="Arial" charset="0"/>
                <a:ea typeface="ヒラギノ角ゴ Pro W3" charset="0"/>
              </a:defRPr>
            </a:lvl2pPr>
            <a:lvl3pPr marL="1143000" indent="-228600" eaLnBrk="0" hangingPunct="0">
              <a:defRPr sz="3600" b="1">
                <a:solidFill>
                  <a:srgbClr val="000000"/>
                </a:solidFill>
                <a:latin typeface="Arial" charset="0"/>
                <a:ea typeface="ヒラギノ角ゴ Pro W3" charset="0"/>
              </a:defRPr>
            </a:lvl3pPr>
            <a:lvl4pPr marL="1600200" indent="-228600" eaLnBrk="0" hangingPunct="0">
              <a:defRPr sz="3600" b="1">
                <a:solidFill>
                  <a:srgbClr val="000000"/>
                </a:solidFill>
                <a:latin typeface="Arial" charset="0"/>
                <a:ea typeface="ヒラギノ角ゴ Pro W3" charset="0"/>
              </a:defRPr>
            </a:lvl4pPr>
            <a:lvl5pPr marL="2057400" indent="-228600" eaLnBrk="0" hangingPunct="0">
              <a:defRPr sz="3600" b="1">
                <a:solidFill>
                  <a:srgbClr val="000000"/>
                </a:solidFill>
                <a:latin typeface="Arial" charset="0"/>
                <a:ea typeface="ヒラギノ角ゴ Pro W3" charset="0"/>
              </a:defRPr>
            </a:lvl5pPr>
            <a:lvl6pPr marL="2514600" indent="-228600" eaLnBrk="0" fontAlgn="base" hangingPunct="0">
              <a:spcBef>
                <a:spcPct val="0"/>
              </a:spcBef>
              <a:spcAft>
                <a:spcPct val="0"/>
              </a:spcAft>
              <a:defRPr sz="3600" b="1">
                <a:solidFill>
                  <a:srgbClr val="000000"/>
                </a:solidFill>
                <a:latin typeface="Arial" charset="0"/>
                <a:ea typeface="ヒラギノ角ゴ Pro W3" charset="0"/>
              </a:defRPr>
            </a:lvl6pPr>
            <a:lvl7pPr marL="2971800" indent="-228600" eaLnBrk="0" fontAlgn="base" hangingPunct="0">
              <a:spcBef>
                <a:spcPct val="0"/>
              </a:spcBef>
              <a:spcAft>
                <a:spcPct val="0"/>
              </a:spcAft>
              <a:defRPr sz="3600" b="1">
                <a:solidFill>
                  <a:srgbClr val="000000"/>
                </a:solidFill>
                <a:latin typeface="Arial" charset="0"/>
                <a:ea typeface="ヒラギノ角ゴ Pro W3" charset="0"/>
              </a:defRPr>
            </a:lvl7pPr>
            <a:lvl8pPr marL="3429000" indent="-228600" eaLnBrk="0" fontAlgn="base" hangingPunct="0">
              <a:spcBef>
                <a:spcPct val="0"/>
              </a:spcBef>
              <a:spcAft>
                <a:spcPct val="0"/>
              </a:spcAft>
              <a:defRPr sz="3600" b="1">
                <a:solidFill>
                  <a:srgbClr val="000000"/>
                </a:solidFill>
                <a:latin typeface="Arial" charset="0"/>
                <a:ea typeface="ヒラギノ角ゴ Pro W3" charset="0"/>
              </a:defRPr>
            </a:lvl8pPr>
            <a:lvl9pPr marL="3886200" indent="-228600" eaLnBrk="0" fontAlgn="base" hangingPunct="0">
              <a:spcBef>
                <a:spcPct val="0"/>
              </a:spcBef>
              <a:spcAft>
                <a:spcPct val="0"/>
              </a:spcAft>
              <a:defRPr sz="3600" b="1">
                <a:solidFill>
                  <a:srgbClr val="000000"/>
                </a:solidFill>
                <a:latin typeface="Arial" charset="0"/>
                <a:ea typeface="ヒラギノ角ゴ Pro W3" charset="0"/>
              </a:defRPr>
            </a:lvl9pPr>
          </a:lstStyle>
          <a:p>
            <a:fld id="{AE862F02-3491-2C4E-B056-B6286908AD47}" type="slidenum">
              <a:rPr lang="en-ZA" sz="1200"/>
              <a:pPr/>
              <a:t>5</a:t>
            </a:fld>
            <a:endParaRPr lang="en-ZA"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ZA" b="1"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ea typeface="+mn-ea"/>
                <a:cs typeface="+mn-cs"/>
              </a:rPr>
              <a:t>5. Care for the wounded:</a:t>
            </a:r>
            <a:r>
              <a:rPr lang="en-ZA"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ea typeface="+mn-ea"/>
                <a:cs typeface="+mn-cs"/>
              </a:rPr>
              <a:t> </a:t>
            </a:r>
            <a:r>
              <a:rPr lang="en-ZA" dirty="0" smtClean="0">
                <a:solidFill>
                  <a:srgbClr val="FFFF00"/>
                </a:solidFill>
                <a:effectLst>
                  <a:glow rad="228600">
                    <a:schemeClr val="accent4">
                      <a:satMod val="175000"/>
                      <a:alpha val="40000"/>
                    </a:schemeClr>
                  </a:glow>
                  <a:outerShdw blurRad="50800" dist="38100" dir="2700000" algn="tl" rotWithShape="0">
                    <a:prstClr val="black"/>
                  </a:outerShdw>
                </a:effectLst>
                <a:latin typeface="Tahoma" pitchFamily="34" charset="0"/>
                <a:ea typeface="+mn-ea"/>
                <a:cs typeface="+mn-cs"/>
              </a:rPr>
              <a:t>When a goose gets sick, wounded or shot down, two geese drop out of formation and follow it down to help and protect it. They stay with it until it dies or can fly again. Then they rejoin the formation or a new one.</a:t>
            </a:r>
            <a:endParaRPr lang="en-GB"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ea typeface="+mn-ea"/>
              <a:cs typeface="+mn-cs"/>
            </a:endParaRPr>
          </a:p>
          <a:p>
            <a:pPr>
              <a:defRPr/>
            </a:pPr>
            <a:endParaRPr lang="en-ZA" dirty="0">
              <a:ea typeface="+mn-ea"/>
              <a:cs typeface="+mn-cs"/>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000000"/>
                </a:solidFill>
                <a:latin typeface="Arial" charset="0"/>
                <a:ea typeface="ヒラギノ角ゴ Pro W3" charset="0"/>
                <a:cs typeface="ヒラギノ角ゴ Pro W3" charset="0"/>
              </a:defRPr>
            </a:lvl1pPr>
            <a:lvl2pPr marL="742950" indent="-285750" eaLnBrk="0" hangingPunct="0">
              <a:defRPr sz="3600" b="1">
                <a:solidFill>
                  <a:srgbClr val="000000"/>
                </a:solidFill>
                <a:latin typeface="Arial" charset="0"/>
                <a:ea typeface="ヒラギノ角ゴ Pro W3" charset="0"/>
              </a:defRPr>
            </a:lvl2pPr>
            <a:lvl3pPr marL="1143000" indent="-228600" eaLnBrk="0" hangingPunct="0">
              <a:defRPr sz="3600" b="1">
                <a:solidFill>
                  <a:srgbClr val="000000"/>
                </a:solidFill>
                <a:latin typeface="Arial" charset="0"/>
                <a:ea typeface="ヒラギノ角ゴ Pro W3" charset="0"/>
              </a:defRPr>
            </a:lvl3pPr>
            <a:lvl4pPr marL="1600200" indent="-228600" eaLnBrk="0" hangingPunct="0">
              <a:defRPr sz="3600" b="1">
                <a:solidFill>
                  <a:srgbClr val="000000"/>
                </a:solidFill>
                <a:latin typeface="Arial" charset="0"/>
                <a:ea typeface="ヒラギノ角ゴ Pro W3" charset="0"/>
              </a:defRPr>
            </a:lvl4pPr>
            <a:lvl5pPr marL="2057400" indent="-228600" eaLnBrk="0" hangingPunct="0">
              <a:defRPr sz="3600" b="1">
                <a:solidFill>
                  <a:srgbClr val="000000"/>
                </a:solidFill>
                <a:latin typeface="Arial" charset="0"/>
                <a:ea typeface="ヒラギノ角ゴ Pro W3" charset="0"/>
              </a:defRPr>
            </a:lvl5pPr>
            <a:lvl6pPr marL="2514600" indent="-228600" eaLnBrk="0" fontAlgn="base" hangingPunct="0">
              <a:spcBef>
                <a:spcPct val="0"/>
              </a:spcBef>
              <a:spcAft>
                <a:spcPct val="0"/>
              </a:spcAft>
              <a:defRPr sz="3600" b="1">
                <a:solidFill>
                  <a:srgbClr val="000000"/>
                </a:solidFill>
                <a:latin typeface="Arial" charset="0"/>
                <a:ea typeface="ヒラギノ角ゴ Pro W3" charset="0"/>
              </a:defRPr>
            </a:lvl6pPr>
            <a:lvl7pPr marL="2971800" indent="-228600" eaLnBrk="0" fontAlgn="base" hangingPunct="0">
              <a:spcBef>
                <a:spcPct val="0"/>
              </a:spcBef>
              <a:spcAft>
                <a:spcPct val="0"/>
              </a:spcAft>
              <a:defRPr sz="3600" b="1">
                <a:solidFill>
                  <a:srgbClr val="000000"/>
                </a:solidFill>
                <a:latin typeface="Arial" charset="0"/>
                <a:ea typeface="ヒラギノ角ゴ Pro W3" charset="0"/>
              </a:defRPr>
            </a:lvl7pPr>
            <a:lvl8pPr marL="3429000" indent="-228600" eaLnBrk="0" fontAlgn="base" hangingPunct="0">
              <a:spcBef>
                <a:spcPct val="0"/>
              </a:spcBef>
              <a:spcAft>
                <a:spcPct val="0"/>
              </a:spcAft>
              <a:defRPr sz="3600" b="1">
                <a:solidFill>
                  <a:srgbClr val="000000"/>
                </a:solidFill>
                <a:latin typeface="Arial" charset="0"/>
                <a:ea typeface="ヒラギノ角ゴ Pro W3" charset="0"/>
              </a:defRPr>
            </a:lvl8pPr>
            <a:lvl9pPr marL="3886200" indent="-228600" eaLnBrk="0" fontAlgn="base" hangingPunct="0">
              <a:spcBef>
                <a:spcPct val="0"/>
              </a:spcBef>
              <a:spcAft>
                <a:spcPct val="0"/>
              </a:spcAft>
              <a:defRPr sz="3600" b="1">
                <a:solidFill>
                  <a:srgbClr val="000000"/>
                </a:solidFill>
                <a:latin typeface="Arial" charset="0"/>
                <a:ea typeface="ヒラギノ角ゴ Pro W3" charset="0"/>
              </a:defRPr>
            </a:lvl9pPr>
          </a:lstStyle>
          <a:p>
            <a:fld id="{878B6352-99E9-1D46-A010-A83337A1D0A9}" type="slidenum">
              <a:rPr lang="en-ZA" sz="1200"/>
              <a:pPr/>
              <a:t>6</a:t>
            </a:fld>
            <a:endParaRPr lang="en-Z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8BE575A-7219-3049-B31F-8929BCCDEA48}" type="slidenum">
              <a:rPr lang="en-GB"/>
              <a:pPr>
                <a:defRPr/>
              </a:pPr>
              <a:t>‹#›</a:t>
            </a:fld>
            <a:endParaRPr lang="en-GB"/>
          </a:p>
        </p:txBody>
      </p:sp>
    </p:spTree>
    <p:extLst>
      <p:ext uri="{BB962C8B-B14F-4D97-AF65-F5344CB8AC3E}">
        <p14:creationId xmlns:p14="http://schemas.microsoft.com/office/powerpoint/2010/main" val="308496193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a:defRPr/>
            </a:pPr>
            <a:fld id="{CC3BF403-7076-494D-AE92-F86BAA16EB5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62" r:id="rId1"/>
  </p:sldLayoutIdLst>
  <p:txStyles>
    <p:titleStyle>
      <a:lvl1pPr algn="ctr" rtl="0" eaLnBrk="0" fontAlgn="base" hangingPunct="0">
        <a:spcBef>
          <a:spcPct val="0"/>
        </a:spcBef>
        <a:spcAft>
          <a:spcPct val="0"/>
        </a:spcAft>
        <a:defRPr sz="4400">
          <a:solidFill>
            <a:schemeClr val="tx2"/>
          </a:solidFill>
          <a:latin typeface="+mj-lt"/>
          <a:ea typeface="ヒラギノ角ゴ Pro W3" charset="0"/>
          <a:cs typeface="ヒラギノ角ゴ Pro W3" charset="0"/>
        </a:defRPr>
      </a:lvl1pPr>
      <a:lvl2pPr algn="ctr" rtl="0" eaLnBrk="0" fontAlgn="base" hangingPunct="0">
        <a:spcBef>
          <a:spcPct val="0"/>
        </a:spcBef>
        <a:spcAft>
          <a:spcPct val="0"/>
        </a:spcAft>
        <a:defRPr sz="4400">
          <a:solidFill>
            <a:schemeClr val="tx2"/>
          </a:solidFill>
          <a:latin typeface="Times New Roman" pitchFamily="18"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Times New Roman" pitchFamily="18"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Times New Roman" pitchFamily="18"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Times New Roman" pitchFamily="18"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Designs\Beach.pot</Template>
  <TotalTime>4614</TotalTime>
  <Words>184</Words>
  <Application>Microsoft Macintosh PowerPoint</Application>
  <PresentationFormat>On-screen Show (4:3)</PresentationFormat>
  <Paragraphs>12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Baptist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Spiritually</dc:title>
  <dc:creator>Mark Tittley</dc:creator>
  <dc:description>Template Design from_x000d_Digital Artware™ vol. 1_x000d_©1998 Vicious Fishes Software™</dc:description>
  <cp:lastModifiedBy>Mark Tittley</cp:lastModifiedBy>
  <cp:revision>726</cp:revision>
  <dcterms:created xsi:type="dcterms:W3CDTF">2000-06-05T10:17:17Z</dcterms:created>
  <dcterms:modified xsi:type="dcterms:W3CDTF">2015-07-13T13:56:17Z</dcterms:modified>
</cp:coreProperties>
</file>