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6"/>
  </p:notesMasterIdLst>
  <p:sldIdLst>
    <p:sldId id="480" r:id="rId2"/>
    <p:sldId id="258" r:id="rId3"/>
    <p:sldId id="259" r:id="rId4"/>
    <p:sldId id="466" r:id="rId5"/>
    <p:sldId id="487" r:id="rId6"/>
    <p:sldId id="488" r:id="rId7"/>
    <p:sldId id="468" r:id="rId8"/>
    <p:sldId id="469" r:id="rId9"/>
    <p:sldId id="486" r:id="rId10"/>
    <p:sldId id="500" r:id="rId11"/>
    <p:sldId id="502" r:id="rId12"/>
    <p:sldId id="490" r:id="rId13"/>
    <p:sldId id="491" r:id="rId14"/>
    <p:sldId id="492" r:id="rId15"/>
    <p:sldId id="493" r:id="rId16"/>
    <p:sldId id="494" r:id="rId17"/>
    <p:sldId id="495" r:id="rId18"/>
    <p:sldId id="496" r:id="rId19"/>
    <p:sldId id="497" r:id="rId20"/>
    <p:sldId id="498" r:id="rId21"/>
    <p:sldId id="499" r:id="rId22"/>
    <p:sldId id="463" r:id="rId23"/>
    <p:sldId id="462" r:id="rId24"/>
    <p:sldId id="5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8E0BA7-A8BE-454D-A936-72E4B6B2D4CA}">
          <p14:sldIdLst>
            <p14:sldId id="480"/>
            <p14:sldId id="258"/>
            <p14:sldId id="259"/>
            <p14:sldId id="466"/>
            <p14:sldId id="487"/>
            <p14:sldId id="488"/>
            <p14:sldId id="468"/>
            <p14:sldId id="469"/>
            <p14:sldId id="486"/>
            <p14:sldId id="500"/>
            <p14:sldId id="502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463"/>
            <p14:sldId id="462"/>
            <p14:sldId id="50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751"/>
    <a:srgbClr val="FFFFFF"/>
    <a:srgbClr val="FAFAFA"/>
    <a:srgbClr val="E5E7EB"/>
    <a:srgbClr val="A0A1A5"/>
    <a:srgbClr val="C0D2DD"/>
    <a:srgbClr val="030500"/>
    <a:srgbClr val="83DFD0"/>
    <a:srgbClr val="222221"/>
    <a:srgbClr val="F1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0"/>
    <p:restoredTop sz="80225"/>
  </p:normalViewPr>
  <p:slideViewPr>
    <p:cSldViewPr snapToGrid="0" snapToObjects="1">
      <p:cViewPr>
        <p:scale>
          <a:sx n="41" d="100"/>
          <a:sy n="41" d="100"/>
        </p:scale>
        <p:origin x="-136" y="-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E83DF-6FD9-1447-99E4-8780B4F5409C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E1484-83C6-BC4E-8FB9-75B82E1FA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3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Tonight is out Matric Farewell. The theme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“Up, Up and Away!”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921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video clip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introducing our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Matriculants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712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Matriculants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41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Dinner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Time - While dinner is taking place, answer the following questions: (1) </a:t>
            </a: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is your favourite hobby?</a:t>
            </a:r>
            <a:r>
              <a:rPr lang="en-US" sz="1200" kern="1300" baseline="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 (2) </a:t>
            </a: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is the  career you want to pursue?</a:t>
            </a:r>
            <a:r>
              <a:rPr lang="en-US" sz="1200" kern="1300" baseline="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 (3) </a:t>
            </a: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are some of your talents?</a:t>
            </a:r>
            <a:r>
              <a:rPr lang="en-US" sz="1200" kern="1300" baseline="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 (4) </a:t>
            </a: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is your dream University?</a:t>
            </a:r>
            <a:r>
              <a:rPr lang="en-US" sz="1200" kern="1300" baseline="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 (5) </a:t>
            </a: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is your favourite </a:t>
            </a:r>
            <a:r>
              <a:rPr lang="en-US" sz="1200" kern="1300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colour</a:t>
            </a: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?</a:t>
            </a:r>
            <a:r>
              <a:rPr lang="en-US" sz="1200" kern="1300" baseline="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 (6) </a:t>
            </a: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is your favourite shoe brand?</a:t>
            </a:r>
          </a:p>
          <a:p>
            <a:pPr rtl="0" fontAlgn="base"/>
            <a:endParaRPr lang="en-US" sz="1200" b="0" i="0" u="none" strike="noStrike" cap="none" baseline="0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971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Booth </a:t>
            </a:r>
            <a:r>
              <a:rPr lang="mr-IN" baseline="0" dirty="0" smtClean="0"/>
              <a:t>–</a:t>
            </a:r>
            <a:r>
              <a:rPr lang="en-US" baseline="0" dirty="0" smtClean="0"/>
              <a:t> There is a photo booth with props! Bring your squad and get a photo taken.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90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Amazing Race. Find the theme song here: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=ReHIpD7SUzA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5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Amazing Race Intro</a:t>
            </a:r>
            <a:r>
              <a:rPr lang="en-US" baseline="0" dirty="0" smtClean="0"/>
              <a:t> Video. Find the video on YouTube: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=4yQ9Du7_-P0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3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charset="0"/>
              <a:buNone/>
            </a:pPr>
            <a:r>
              <a:rPr lang="en-US" b="0" dirty="0" smtClean="0"/>
              <a:t>Amazing Race Challenges</a:t>
            </a:r>
            <a:r>
              <a:rPr lang="en-US" b="0" baseline="0" dirty="0" smtClean="0"/>
              <a:t>: As groups (your table), you will have to compete in the following challenges: (1) </a:t>
            </a:r>
            <a:r>
              <a:rPr lang="en-US" sz="1200" b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Country Challenge (2)</a:t>
            </a:r>
            <a:r>
              <a:rPr lang="en-US" sz="1200" b="0" baseline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200" b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Donut Challenge</a:t>
            </a:r>
            <a:r>
              <a:rPr lang="en-US" sz="1200" b="0" baseline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 (3) </a:t>
            </a:r>
            <a:r>
              <a:rPr lang="en-US" sz="1200" b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Who knows their </a:t>
            </a:r>
            <a:r>
              <a:rPr lang="en-US" sz="1200" b="0" dirty="0" err="1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Matriculant</a:t>
            </a:r>
            <a:r>
              <a:rPr lang="en-US" sz="1200" b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 best</a:t>
            </a:r>
            <a:r>
              <a:rPr lang="en-US" sz="1200" b="0" baseline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 (4) </a:t>
            </a:r>
            <a:r>
              <a:rPr lang="en-US" sz="1200" b="0" dirty="0" err="1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Jenga</a:t>
            </a:r>
            <a:r>
              <a:rPr lang="en-US" sz="1200" b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/ timber (5)</a:t>
            </a:r>
            <a:r>
              <a:rPr lang="en-US" sz="1200" b="0" baseline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200" b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Ping pong  challenge (6)</a:t>
            </a:r>
            <a:r>
              <a:rPr lang="en-US" sz="1200" b="0" baseline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200" b="0" dirty="0" smtClean="0">
                <a:solidFill>
                  <a:schemeClr val="lt1"/>
                </a:solidFill>
                <a:effectLst>
                  <a:glow rad="139700">
                    <a:schemeClr val="tx1">
                      <a:alpha val="94000"/>
                    </a:schemeClr>
                  </a:glow>
                </a:effectLst>
                <a:latin typeface="+mn-lt"/>
                <a:ea typeface="Calibri"/>
                <a:cs typeface="Calibri"/>
                <a:sym typeface="Calibri"/>
              </a:rPr>
              <a:t>Code breaking</a:t>
            </a:r>
            <a:endParaRPr dirty="0"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040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Grab</a:t>
            </a:r>
            <a:r>
              <a:rPr lang="en-US" baseline="0" dirty="0" smtClean="0"/>
              <a:t> a cupcake and take seat!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43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Release Balloons: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Matrics</a:t>
            </a:r>
            <a:r>
              <a:rPr lang="en-US" baseline="0" dirty="0" smtClean="0"/>
              <a:t> to come to the front to receive their helium balloons.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0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Board The</a:t>
            </a:r>
            <a:r>
              <a:rPr lang="en-US" baseline="0" dirty="0" smtClean="0"/>
              <a:t> Plane: Pastor Simon will Receive the </a:t>
            </a:r>
            <a:r>
              <a:rPr lang="en-US" baseline="0" dirty="0" err="1" smtClean="0"/>
              <a:t>Matriculants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dirty="0"/>
              <a:t>Welcome to regulars and newcomers!</a:t>
            </a:r>
          </a:p>
        </p:txBody>
      </p:sp>
    </p:spTree>
    <p:extLst>
      <p:ext uri="{BB962C8B-B14F-4D97-AF65-F5344CB8AC3E}">
        <p14:creationId xmlns:p14="http://schemas.microsoft.com/office/powerpoint/2010/main" val="127378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vote of thanks from Pastor Mark and Debbie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84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 Pratt</a:t>
            </a:r>
            <a:r>
              <a:rPr lang="en-US" baseline="0" dirty="0" smtClean="0"/>
              <a:t> Award Speech. Find it on YouTube: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smtClean="0"/>
              <a:t>=EihqXHqxri0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56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>
              <a:buFont typeface="Arial" charset="0"/>
              <a:buNone/>
            </a:pP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Close</a:t>
            </a:r>
            <a:r>
              <a:rPr lang="en-US" sz="1200" kern="1300" baseline="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 in Prayer</a:t>
            </a: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7735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Thanks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coming </a:t>
            </a:r>
            <a:r>
              <a:rPr lang="mr-IN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See you next term!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438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Prayer:</a:t>
            </a:r>
            <a:r>
              <a:rPr b="0" dirty="0"/>
              <a:t> Let’s open our meeting in prayer.</a:t>
            </a:r>
          </a:p>
        </p:txBody>
      </p:sp>
    </p:spTree>
    <p:extLst>
      <p:ext uri="{BB962C8B-B14F-4D97-AF65-F5344CB8AC3E}">
        <p14:creationId xmlns:p14="http://schemas.microsoft.com/office/powerpoint/2010/main" val="1082447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Announcements:</a:t>
            </a:r>
            <a:r>
              <a:rPr lang="en-US" baseline="0" dirty="0" smtClean="0"/>
              <a:t> Please Listen up to the following announcement.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08762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week Friday is our Matric Farewell!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55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the Alpha Series!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8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Announcements: Follow us on Instagram! @</a:t>
            </a:r>
            <a:r>
              <a:rPr lang="en-US" dirty="0" err="1" smtClean="0"/>
              <a:t>EncounterYouth_Rosebank</a:t>
            </a: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187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Announcements: Join our Friday</a:t>
            </a:r>
            <a:r>
              <a:rPr lang="en-US" baseline="0" dirty="0" smtClean="0"/>
              <a:t> Night WhatsApp group!</a:t>
            </a:r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70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Tonight is our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Matric Farewell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24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US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81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1EDDE-C75A-0242-9673-A36612BE3D89}" type="datetimeFigureOut">
              <a:rPr lang="en-US" smtClean="0"/>
              <a:t>18/06/26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5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2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91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8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26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5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150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70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0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41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8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81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5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8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4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3950</TotalTime>
  <Words>372</Words>
  <Application>Microsoft Macintosh PowerPoint</Application>
  <PresentationFormat>Custom</PresentationFormat>
  <Paragraphs>41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Asher Pardey </dc:creator>
  <cp:lastModifiedBy>Mark Tittley</cp:lastModifiedBy>
  <cp:revision>287</cp:revision>
  <dcterms:created xsi:type="dcterms:W3CDTF">2017-09-08T07:22:21Z</dcterms:created>
  <dcterms:modified xsi:type="dcterms:W3CDTF">2018-06-26T17:48:27Z</dcterms:modified>
</cp:coreProperties>
</file>