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60" r:id="rId2"/>
    <p:sldId id="269" r:id="rId3"/>
    <p:sldId id="352" r:id="rId4"/>
    <p:sldId id="293" r:id="rId5"/>
    <p:sldId id="321" r:id="rId6"/>
    <p:sldId id="319" r:id="rId7"/>
    <p:sldId id="330" r:id="rId8"/>
    <p:sldId id="307" r:id="rId9"/>
    <p:sldId id="370" r:id="rId10"/>
    <p:sldId id="302" r:id="rId11"/>
    <p:sldId id="305" r:id="rId12"/>
    <p:sldId id="325" r:id="rId13"/>
    <p:sldId id="314" r:id="rId14"/>
    <p:sldId id="323" r:id="rId15"/>
    <p:sldId id="304" r:id="rId16"/>
    <p:sldId id="351" r:id="rId17"/>
    <p:sldId id="315" r:id="rId18"/>
    <p:sldId id="322" r:id="rId19"/>
    <p:sldId id="353" r:id="rId20"/>
    <p:sldId id="361" r:id="rId21"/>
    <p:sldId id="365" r:id="rId22"/>
    <p:sldId id="354" r:id="rId23"/>
    <p:sldId id="366" r:id="rId24"/>
    <p:sldId id="356" r:id="rId25"/>
    <p:sldId id="367" r:id="rId26"/>
    <p:sldId id="358" r:id="rId27"/>
    <p:sldId id="368" r:id="rId28"/>
    <p:sldId id="360" r:id="rId29"/>
    <p:sldId id="369" r:id="rId30"/>
    <p:sldId id="320" r:id="rId31"/>
    <p:sldId id="363" r:id="rId32"/>
    <p:sldId id="313" r:id="rId33"/>
    <p:sldId id="364" r:id="rId34"/>
    <p:sldId id="310" r:id="rId35"/>
    <p:sldId id="309" r:id="rId36"/>
    <p:sldId id="34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8" d="100"/>
          <a:sy n="88" d="100"/>
        </p:scale>
        <p:origin x="-42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193FD0-4CF7-6346-B89B-8BD8B9FF3FAD}" type="datetimeFigureOut">
              <a:rPr lang="en-US" smtClean="0"/>
              <a:t>16/10/22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DEA0A-5D43-3945-8E2F-10401B7DA775}" type="slidenum">
              <a:rPr lang="en-US" smtClean="0"/>
              <a:t>‹#›</a:t>
            </a:fld>
            <a:endParaRPr lang="en-US"/>
          </a:p>
        </p:txBody>
      </p:sp>
    </p:spTree>
    <p:extLst>
      <p:ext uri="{BB962C8B-B14F-4D97-AF65-F5344CB8AC3E}">
        <p14:creationId xmlns:p14="http://schemas.microsoft.com/office/powerpoint/2010/main" val="35233078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Matric Farewell: </a:t>
            </a:r>
            <a:r>
              <a:rPr lang="en-US" dirty="0" smtClean="0"/>
              <a:t>Tonight we say Bon Voyage to the Matrics of 2016. </a:t>
            </a:r>
          </a:p>
          <a:p>
            <a:r>
              <a:rPr lang="en-US" dirty="0" smtClean="0"/>
              <a:t>Table decorations: A captains hat and an eye patch and a sword. The skull and cross bones</a:t>
            </a:r>
            <a:r>
              <a:rPr lang="en-US" baseline="0" dirty="0" smtClean="0"/>
              <a:t> will be cutout on white cardboard and placed on black table cloths. </a:t>
            </a:r>
            <a:endParaRPr lang="en-US" dirty="0" smtClean="0"/>
          </a:p>
          <a:p>
            <a:r>
              <a:rPr lang="en-US" dirty="0" smtClean="0"/>
              <a:t>Music to play:</a:t>
            </a:r>
            <a:r>
              <a:rPr lang="en-US" baseline="0" dirty="0" smtClean="0"/>
              <a:t> Check out this playlist on YouTube: https://</a:t>
            </a:r>
            <a:r>
              <a:rPr lang="en-US" baseline="0" dirty="0" err="1" smtClean="0"/>
              <a:t>www.youtube.com</a:t>
            </a:r>
            <a:r>
              <a:rPr lang="en-US" baseline="0" dirty="0" smtClean="0"/>
              <a:t>/</a:t>
            </a:r>
            <a:r>
              <a:rPr lang="en-US" baseline="0" dirty="0" err="1" smtClean="0"/>
              <a:t>watch?v</a:t>
            </a:r>
            <a:r>
              <a:rPr lang="en-US" baseline="0" dirty="0" smtClean="0"/>
              <a:t>=meb_4cEriyw&amp;list=PL263677A4D1B673E4&amp;index=1</a:t>
            </a:r>
          </a:p>
          <a:p>
            <a:r>
              <a:rPr lang="en-US" dirty="0" smtClean="0"/>
              <a:t>Needed: </a:t>
            </a:r>
          </a:p>
          <a:p>
            <a:r>
              <a:rPr lang="en-US" dirty="0" smtClean="0"/>
              <a:t>* Chocolates</a:t>
            </a:r>
            <a:r>
              <a:rPr lang="en-US" baseline="0" dirty="0" smtClean="0"/>
              <a:t> for the Dice Game (10 small chocolates in a bowl for each table)</a:t>
            </a:r>
          </a:p>
          <a:p>
            <a:r>
              <a:rPr lang="en-US" baseline="0" dirty="0" smtClean="0"/>
              <a:t>* Food for the Captains Loot table: Whispers, sour worms and other nautical themes snacks.</a:t>
            </a:r>
          </a:p>
          <a:p>
            <a:r>
              <a:rPr lang="en-US" baseline="0" dirty="0" smtClean="0"/>
              <a:t>* Chocolate coins for the captains contest</a:t>
            </a:r>
          </a:p>
          <a:p>
            <a:r>
              <a:rPr lang="en-US" dirty="0" smtClean="0"/>
              <a:t>* Chocolate coins</a:t>
            </a:r>
            <a:r>
              <a:rPr lang="en-US" baseline="0" dirty="0" smtClean="0"/>
              <a:t> for the dice game</a:t>
            </a:r>
          </a:p>
          <a:p>
            <a:r>
              <a:rPr lang="en-US" dirty="0" smtClean="0"/>
              <a:t>* 24 Dice</a:t>
            </a:r>
          </a:p>
          <a:p>
            <a:r>
              <a:rPr lang="en-US" dirty="0" smtClean="0"/>
              <a:t>* Pirates hats for the captains</a:t>
            </a:r>
          </a:p>
          <a:p>
            <a:r>
              <a:rPr lang="en-US" dirty="0" smtClean="0"/>
              <a:t>* Eye patches and swords for the captains</a:t>
            </a:r>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Share the</a:t>
            </a:r>
            <a:r>
              <a:rPr lang="en-US" b="1" baseline="0" dirty="0" smtClean="0"/>
              <a:t> Treasure: </a:t>
            </a:r>
            <a:r>
              <a:rPr lang="en-US" dirty="0" smtClean="0"/>
              <a:t>Captains dig into the treasure chest on the table</a:t>
            </a:r>
            <a:r>
              <a:rPr lang="en-US" baseline="0" dirty="0" smtClean="0"/>
              <a:t> to retrieve a piece of treasure. Depending on what item they retrieve they have to share with their table a life lesson based on that object - to leave some wisdom with the rest of the group. Treasures could be images of the following items printed and laminated standing and standing among the squidgys: Sword, Ship, Anchor, Ships Wheel, Oar, Spyglass, etc.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Music: </a:t>
            </a:r>
            <a:r>
              <a:rPr lang="en-US" b="0" dirty="0" smtClean="0"/>
              <a:t>Pirates of the Caribbean I See Dead People.</a:t>
            </a:r>
            <a:r>
              <a:rPr lang="en-US" b="0" baseline="0" dirty="0" smtClean="0"/>
              <a:t> </a:t>
            </a:r>
            <a:r>
              <a:rPr lang="en-US" baseline="0" dirty="0" smtClean="0"/>
              <a:t>Get it on YouTube at: https://</a:t>
            </a:r>
            <a:r>
              <a:rPr lang="en-US" baseline="0" dirty="0" err="1" smtClean="0"/>
              <a:t>www.youtube.com</a:t>
            </a:r>
            <a:r>
              <a:rPr lang="en-US" baseline="0" dirty="0" smtClean="0"/>
              <a:t>/</a:t>
            </a:r>
            <a:r>
              <a:rPr lang="en-US" baseline="0" dirty="0" err="1" smtClean="0"/>
              <a:t>watch?v</a:t>
            </a:r>
            <a:r>
              <a:rPr lang="en-US" baseline="0" dirty="0" smtClean="0"/>
              <a:t>=9TMq9pZOzZE</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Spoils for Captains: </a:t>
            </a:r>
            <a:r>
              <a:rPr lang="en-US" dirty="0" smtClean="0"/>
              <a:t>It is time to spoil the Captains - would all the Captains please take a seat at the Captains table on the stage </a:t>
            </a:r>
            <a:r>
              <a:rPr lang="en-US" baseline="0" dirty="0" smtClean="0"/>
              <a:t>(setup on the stage with chairs and a map and other pirate items on the table and place drinks and some snacks for the Captains to enjoy while the Message in a Bottle activity takes place at the tables). </a:t>
            </a:r>
          </a:p>
          <a:p>
            <a:r>
              <a:rPr lang="en-US" dirty="0" smtClean="0"/>
              <a:t>Spoils on</a:t>
            </a:r>
            <a:r>
              <a:rPr lang="en-US" baseline="0" dirty="0" smtClean="0"/>
              <a:t> the Table: </a:t>
            </a:r>
            <a:r>
              <a:rPr lang="en-US" dirty="0" err="1" smtClean="0"/>
              <a:t>Canonballs</a:t>
            </a:r>
            <a:r>
              <a:rPr lang="en-US" dirty="0" smtClean="0"/>
              <a:t>: A</a:t>
            </a:r>
            <a:r>
              <a:rPr lang="en-US" baseline="0" dirty="0" smtClean="0"/>
              <a:t> j</a:t>
            </a:r>
            <a:r>
              <a:rPr lang="en-US" dirty="0" smtClean="0"/>
              <a:t>ar of whispers</a:t>
            </a:r>
            <a:r>
              <a:rPr lang="en-US" baseline="0" dirty="0" smtClean="0"/>
              <a:t> or </a:t>
            </a:r>
            <a:r>
              <a:rPr lang="en-US" dirty="0" smtClean="0"/>
              <a:t>chocolate </a:t>
            </a:r>
            <a:r>
              <a:rPr lang="en-US" dirty="0" err="1" smtClean="0"/>
              <a:t>Maltesers</a:t>
            </a:r>
            <a:r>
              <a:rPr lang="en-US" dirty="0" smtClean="0"/>
              <a:t>;</a:t>
            </a:r>
            <a:r>
              <a:rPr lang="en-US" baseline="0" dirty="0" smtClean="0"/>
              <a:t> </a:t>
            </a:r>
            <a:r>
              <a:rPr lang="en-US" dirty="0" smtClean="0"/>
              <a:t>Fish</a:t>
            </a:r>
            <a:r>
              <a:rPr lang="en-US" baseline="0" dirty="0" smtClean="0"/>
              <a:t> and Chips: A bowl of crisps and fish shaped snacks; </a:t>
            </a:r>
            <a:r>
              <a:rPr lang="en-US" dirty="0" smtClean="0"/>
              <a:t>Fish Bait: A</a:t>
            </a:r>
            <a:r>
              <a:rPr lang="en-US" baseline="0" dirty="0" smtClean="0"/>
              <a:t> Jar of sour worms; </a:t>
            </a:r>
            <a:r>
              <a:rPr lang="en-US" dirty="0" smtClean="0"/>
              <a:t>um:</a:t>
            </a:r>
            <a:r>
              <a:rPr lang="en-US" baseline="0" dirty="0" smtClean="0"/>
              <a:t> Glasses of Grape Juice; etc.</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Messages to Captains: </a:t>
            </a:r>
            <a:r>
              <a:rPr lang="en-US" sz="1200" kern="1200" dirty="0" smtClean="0">
                <a:solidFill>
                  <a:schemeClr val="tx1"/>
                </a:solidFill>
                <a:effectLst/>
                <a:latin typeface="+mn-lt"/>
                <a:ea typeface="+mn-ea"/>
                <a:cs typeface="+mn-cs"/>
              </a:rPr>
              <a:t>On your ships each Pirate is going to write a brief message to their Captain on the piece of</a:t>
            </a:r>
            <a:r>
              <a:rPr lang="en-US" sz="1200" kern="1200" baseline="0" dirty="0" smtClean="0">
                <a:solidFill>
                  <a:schemeClr val="tx1"/>
                </a:solidFill>
                <a:effectLst/>
                <a:latin typeface="+mn-lt"/>
                <a:ea typeface="+mn-ea"/>
                <a:cs typeface="+mn-cs"/>
              </a:rPr>
              <a:t> paper provided - it could be </a:t>
            </a:r>
            <a:r>
              <a:rPr lang="en-US" sz="1200" kern="1200" dirty="0" smtClean="0">
                <a:solidFill>
                  <a:schemeClr val="tx1"/>
                </a:solidFill>
                <a:effectLst/>
                <a:latin typeface="+mn-lt"/>
                <a:ea typeface="+mn-ea"/>
                <a:cs typeface="+mn-cs"/>
              </a:rPr>
              <a:t>a wish, a dream for them or a word of encouragement</a:t>
            </a:r>
            <a:r>
              <a:rPr lang="en-US" sz="1200" kern="1200" baseline="0" dirty="0" smtClean="0">
                <a:solidFill>
                  <a:schemeClr val="tx1"/>
                </a:solidFill>
                <a:effectLst/>
                <a:latin typeface="+mn-lt"/>
                <a:ea typeface="+mn-ea"/>
                <a:cs typeface="+mn-cs"/>
              </a:rPr>
              <a:t> - when you are finished the last Pirate will </a:t>
            </a:r>
            <a:r>
              <a:rPr lang="en-US" sz="1200" kern="1200" dirty="0" smtClean="0">
                <a:solidFill>
                  <a:schemeClr val="tx1"/>
                </a:solidFill>
                <a:effectLst/>
                <a:latin typeface="+mn-lt"/>
                <a:ea typeface="+mn-ea"/>
                <a:cs typeface="+mn-cs"/>
              </a:rPr>
              <a:t>put the message in the bottle and give it to your Captain. They can read their messages while pudding 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served.</a:t>
            </a:r>
          </a:p>
          <a:p>
            <a:r>
              <a:rPr lang="en-US" baseline="0" dirty="0" smtClean="0"/>
              <a:t>Music: </a:t>
            </a:r>
            <a:r>
              <a:rPr lang="en-US" b="0" dirty="0" smtClean="0"/>
              <a:t>Pirates of the Caribbean I See Dead People.</a:t>
            </a:r>
            <a:r>
              <a:rPr lang="en-US" b="0" baseline="0" dirty="0" smtClean="0"/>
              <a:t> </a:t>
            </a:r>
            <a:r>
              <a:rPr lang="en-US" baseline="0" dirty="0" smtClean="0"/>
              <a:t>Get it on YouTube at: https://</a:t>
            </a:r>
            <a:r>
              <a:rPr lang="en-US" baseline="0" dirty="0" err="1" smtClean="0"/>
              <a:t>www.youtube.com</a:t>
            </a:r>
            <a:r>
              <a:rPr lang="en-US" baseline="0" dirty="0" smtClean="0"/>
              <a:t>/</a:t>
            </a:r>
            <a:r>
              <a:rPr lang="en-US" baseline="0" dirty="0" err="1" smtClean="0"/>
              <a:t>watch?v</a:t>
            </a:r>
            <a:r>
              <a:rPr lang="en-US" baseline="0" dirty="0" smtClean="0"/>
              <a:t>=9TMq9pZOzZE</a:t>
            </a:r>
            <a:endParaRPr lang="en-US" dirty="0" smtClean="0"/>
          </a:p>
          <a:p>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Treats for All: </a:t>
            </a:r>
            <a:r>
              <a:rPr lang="en-US" dirty="0" smtClean="0"/>
              <a:t>Pudding is served</a:t>
            </a:r>
          </a:p>
          <a:p>
            <a:r>
              <a:rPr lang="en-US" dirty="0" smtClean="0"/>
              <a:t>Music: Pirates of the Caribbean A Family Affair. Get it on YouTube at: https://</a:t>
            </a:r>
            <a:r>
              <a:rPr lang="en-US" dirty="0" err="1" smtClean="0"/>
              <a:t>www.youtube.com</a:t>
            </a:r>
            <a:r>
              <a:rPr lang="en-US" dirty="0" smtClean="0"/>
              <a:t>/</a:t>
            </a:r>
            <a:r>
              <a:rPr lang="en-US" dirty="0" err="1" smtClean="0"/>
              <a:t>watch?v</a:t>
            </a:r>
            <a:r>
              <a:rPr lang="en-US" dirty="0" smtClean="0"/>
              <a:t>=chWrhd4IlO8</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Clash of Captains:</a:t>
            </a:r>
            <a:r>
              <a:rPr lang="en-US" b="1" baseline="0" dirty="0" smtClean="0"/>
              <a:t> </a:t>
            </a:r>
            <a:r>
              <a:rPr lang="en-US" baseline="0" dirty="0" smtClean="0"/>
              <a:t>Captains compete</a:t>
            </a:r>
            <a:r>
              <a:rPr lang="en-US" dirty="0" smtClean="0"/>
              <a:t> against each other in a sword fighting game - each captain uses</a:t>
            </a:r>
            <a:r>
              <a:rPr lang="en-US" baseline="0" dirty="0" smtClean="0"/>
              <a:t> the sword from their table and the first person to make contact with the other captains chest with their sword moves on to the next round. Continue until there is a final winner - who received a treasure chest filled with chocolate coins (prominently displayed while the Clash takes place). The winner also received a certificate of </a:t>
            </a:r>
            <a:r>
              <a:rPr lang="en-US" baseline="0" smtClean="0"/>
              <a:t>their achievement.</a:t>
            </a:r>
            <a:endParaRPr lang="en-US" baseline="0" dirty="0" smtClean="0"/>
          </a:p>
          <a:p>
            <a:r>
              <a:rPr lang="en-US" baseline="0" dirty="0" smtClean="0"/>
              <a:t>Music: Pirates of the Caribbean - </a:t>
            </a:r>
            <a:r>
              <a:rPr lang="en-US" baseline="0" dirty="0" err="1" smtClean="0"/>
              <a:t>Soundtr</a:t>
            </a:r>
            <a:r>
              <a:rPr lang="en-US" baseline="0" dirty="0" smtClean="0"/>
              <a:t> 05 - Swords Crossed. Get it on YouTube at: https://</a:t>
            </a:r>
            <a:r>
              <a:rPr lang="en-US" baseline="0" dirty="0" err="1" smtClean="0"/>
              <a:t>www.youtube.com</a:t>
            </a:r>
            <a:r>
              <a:rPr lang="en-US" baseline="0" dirty="0" smtClean="0"/>
              <a:t>/</a:t>
            </a:r>
            <a:r>
              <a:rPr lang="en-US" baseline="0" dirty="0" err="1" smtClean="0"/>
              <a:t>watch?v</a:t>
            </a:r>
            <a:r>
              <a:rPr lang="en-US" baseline="0" dirty="0" smtClean="0"/>
              <a:t>=C3PfF-Huv2g</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Find the Skeleton: </a:t>
            </a:r>
            <a:r>
              <a:rPr lang="en-US" dirty="0" smtClean="0"/>
              <a:t>Each captain must </a:t>
            </a:r>
            <a:r>
              <a:rPr lang="en-US" baseline="0" dirty="0" smtClean="0"/>
              <a:t>write down - on a piece of cardboard cutout of a skeleton - what they are happy to leave behind as they make the transition from high school. While they are doing this - refreshments are served!</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Wet the Pipes: </a:t>
            </a:r>
            <a:r>
              <a:rPr lang="en-US" dirty="0" smtClean="0"/>
              <a:t>Refreshments</a:t>
            </a:r>
            <a:r>
              <a:rPr lang="en-US" baseline="0" dirty="0" smtClean="0"/>
              <a:t> are served.</a:t>
            </a:r>
          </a:p>
          <a:p>
            <a:r>
              <a:rPr lang="en-US" baseline="0" dirty="0" smtClean="0"/>
              <a:t>Music: Pirates of the Caribbean Drink Up Me Hearties. Get it on YouTube at: https://</a:t>
            </a:r>
            <a:r>
              <a:rPr lang="en-US" baseline="0" dirty="0" err="1" smtClean="0"/>
              <a:t>www.youtube.com</a:t>
            </a:r>
            <a:r>
              <a:rPr lang="en-US" baseline="0" dirty="0" smtClean="0"/>
              <a:t>/</a:t>
            </a:r>
            <a:r>
              <a:rPr lang="en-US" baseline="0" dirty="0" err="1" smtClean="0"/>
              <a:t>watch?v</a:t>
            </a:r>
            <a:r>
              <a:rPr lang="en-US" baseline="0" dirty="0" smtClean="0"/>
              <a:t>=AnHXRyabx2A</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Hang the Skeleton: </a:t>
            </a:r>
            <a:r>
              <a:rPr lang="en-US" baseline="0" dirty="0" smtClean="0"/>
              <a:t>Each captain moves to the stage and shares the thing they are leaving behind and then hangs their skeleton on the rope using the hooks provided.</a:t>
            </a:r>
          </a:p>
          <a:p>
            <a:r>
              <a:rPr lang="en-US" baseline="0" dirty="0" smtClean="0"/>
              <a:t>[Note: Captains stay on stage after they have shared!]</a:t>
            </a:r>
          </a:p>
          <a:p>
            <a:r>
              <a:rPr lang="en-US" baseline="0" dirty="0" smtClean="0"/>
              <a:t>Music: Pirates of the Caribbean Underwater March. Get it on YouTube at: https://</a:t>
            </a:r>
            <a:r>
              <a:rPr lang="en-US" baseline="0" dirty="0" err="1" smtClean="0"/>
              <a:t>www.youtube.com</a:t>
            </a:r>
            <a:r>
              <a:rPr lang="en-US" baseline="0" dirty="0" smtClean="0"/>
              <a:t>/</a:t>
            </a:r>
            <a:r>
              <a:rPr lang="en-US" baseline="0" dirty="0" err="1" smtClean="0"/>
              <a:t>watch?v</a:t>
            </a:r>
            <a:r>
              <a:rPr lang="en-US" baseline="0" dirty="0" smtClean="0"/>
              <a:t>=bh_h-6cnD1M</a:t>
            </a:r>
          </a:p>
          <a:p>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Before You Walk: </a:t>
            </a:r>
            <a:r>
              <a:rPr lang="en-US" dirty="0" smtClean="0"/>
              <a:t>Very soon you are going to be forced to walk the plank</a:t>
            </a:r>
            <a:r>
              <a:rPr lang="mr-IN" dirty="0" smtClean="0"/>
              <a:t>…</a:t>
            </a:r>
            <a:r>
              <a:rPr lang="en-US" dirty="0" smtClean="0"/>
              <a:t> </a:t>
            </a:r>
            <a:r>
              <a:rPr lang="en-US" baseline="0" dirty="0" smtClean="0"/>
              <a:t>but before that, Pastor Mark has some words of farewell to share with you!</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Message from Youth Pastor:</a:t>
            </a:r>
            <a:r>
              <a:rPr lang="en-US" b="1" baseline="0" dirty="0" smtClean="0"/>
              <a:t> </a:t>
            </a:r>
            <a:r>
              <a:rPr lang="en-US" dirty="0" smtClean="0"/>
              <a:t>Wow - seems like yesterday</a:t>
            </a:r>
            <a:r>
              <a:rPr lang="en-US" baseline="0" dirty="0" smtClean="0"/>
              <a:t> that some of you walked into His Youth in grade 7 and since then each of you have found your way into our hearts. In a few minutes, I am going to share a few words to encourage you on your journey using phrases that I have borrowed from the world of pirates:</a:t>
            </a:r>
            <a:endParaRPr lang="en-US" dirty="0" smtClean="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19</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Video: </a:t>
            </a:r>
            <a:r>
              <a:rPr lang="en-US" dirty="0" smtClean="0"/>
              <a:t>Pirates of the Caribbean - The Curse of the Black Pearl - Jack's Entrance. Get it on YouTube at: https://</a:t>
            </a:r>
            <a:r>
              <a:rPr lang="en-US" dirty="0" err="1" smtClean="0"/>
              <a:t>www.youtube.com</a:t>
            </a:r>
            <a:r>
              <a:rPr lang="en-US" dirty="0" smtClean="0"/>
              <a:t>/</a:t>
            </a:r>
            <a:r>
              <a:rPr lang="en-US" dirty="0" err="1" smtClean="0"/>
              <a:t>watch?v</a:t>
            </a:r>
            <a:r>
              <a:rPr lang="en-US" dirty="0" smtClean="0"/>
              <a:t>=LkWQvzrv6gI</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1. Batten down the hatches: </a:t>
            </a:r>
            <a:r>
              <a:rPr lang="en-US" baseline="0" dirty="0" smtClean="0"/>
              <a:t>P</a:t>
            </a:r>
            <a:r>
              <a:rPr lang="en-US" dirty="0" smtClean="0"/>
              <a:t>ut everything away on the ship and tie everything down because a storm is brewing</a:t>
            </a:r>
            <a:r>
              <a:rPr lang="en-US" baseline="0" dirty="0" smtClean="0"/>
              <a:t> - expect difficult conditions ahead!</a:t>
            </a:r>
            <a:endParaRPr lang="en-US" dirty="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20</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Even though you may walk through the valley of the shadow of death - you do not need to be afraid because God is with you! (Psalm 23)</a:t>
            </a:r>
            <a:endParaRPr lang="en-US" b="0" dirty="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21</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2. Clear the deck: </a:t>
            </a:r>
            <a:r>
              <a:rPr lang="en-US" baseline="0" dirty="0" smtClean="0"/>
              <a:t>Prepare for battle!</a:t>
            </a:r>
            <a:endParaRPr lang="en-US" dirty="0" smtClean="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22</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Never forget that as </a:t>
            </a:r>
            <a:r>
              <a:rPr lang="en-ZA" sz="1200" kern="1200" dirty="0" smtClean="0">
                <a:solidFill>
                  <a:schemeClr val="tx1"/>
                </a:solidFill>
                <a:effectLst/>
                <a:latin typeface="+mn-lt"/>
                <a:ea typeface="+mn-ea"/>
                <a:cs typeface="+mn-cs"/>
              </a:rPr>
              <a:t>followers of Jesus you are involved in spiritual warfare! Through Jesus you have already won the the victory!</a:t>
            </a:r>
            <a:r>
              <a:rPr lang="en-ZA" dirty="0" smtClean="0">
                <a:effectLst/>
              </a:rPr>
              <a:t> </a:t>
            </a:r>
            <a:endParaRPr lang="en-US" dirty="0" smtClean="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23</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Stay the course: </a:t>
            </a:r>
            <a:r>
              <a:rPr lang="en-US" dirty="0" smtClean="0"/>
              <a:t>Do not deviate from your intended destination.</a:t>
            </a:r>
            <a:endParaRPr lang="en-US" dirty="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24</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Keep on following Jesus! Make it your aim to be like him and do what he would do if </a:t>
            </a:r>
            <a:r>
              <a:rPr lang="en-US" b="0" smtClean="0"/>
              <a:t>he were living </a:t>
            </a:r>
            <a:r>
              <a:rPr lang="en-US" b="0" dirty="0" smtClean="0"/>
              <a:t>your life!</a:t>
            </a:r>
            <a:endParaRPr lang="en-US" b="0" dirty="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25</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4. Tell the parrot:</a:t>
            </a:r>
            <a:r>
              <a:rPr lang="en-US" baseline="0" dirty="0" smtClean="0"/>
              <a:t> T</a:t>
            </a:r>
            <a:r>
              <a:rPr lang="en-US" dirty="0" smtClean="0"/>
              <a:t>o gossip</a:t>
            </a:r>
            <a:r>
              <a:rPr lang="en-US" baseline="0" dirty="0" smtClean="0"/>
              <a:t> or tell everyone about something you know!</a:t>
            </a:r>
            <a:endParaRPr lang="en-US" dirty="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26</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taught you how to replicate yourself into other – so tell others about Jesus and make disciples wherever you do!</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27</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smtClean="0"/>
              <a:t>5. Weigh </a:t>
            </a:r>
            <a:r>
              <a:rPr lang="en-US" b="1" i="0" dirty="0" smtClean="0"/>
              <a:t>the anchor:</a:t>
            </a:r>
            <a:r>
              <a:rPr lang="en-US" b="0" i="0" dirty="0" smtClean="0"/>
              <a:t> P</a:t>
            </a:r>
            <a:r>
              <a:rPr lang="en-US" dirty="0" smtClean="0"/>
              <a:t>ull up the anchor and the sail and let's get going!</a:t>
            </a:r>
            <a:endParaRPr lang="en-US" dirty="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28</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a:t>
            </a:r>
            <a:r>
              <a:rPr lang="en-US" baseline="0" dirty="0" smtClean="0"/>
              <a:t>let anything hold you back as you move forward as a world changer!</a:t>
            </a:r>
            <a:endParaRPr lang="en-US" dirty="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29</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Welcome me </a:t>
            </a:r>
            <a:r>
              <a:rPr lang="en-US" b="1" dirty="0" err="1" smtClean="0"/>
              <a:t>Harties</a:t>
            </a:r>
            <a:r>
              <a:rPr lang="en-US" b="1" dirty="0" smtClean="0"/>
              <a:t>:</a:t>
            </a:r>
            <a:r>
              <a:rPr lang="en-US" dirty="0" smtClean="0"/>
              <a:t> Welcome</a:t>
            </a:r>
            <a:r>
              <a:rPr lang="en-US" baseline="0" dirty="0" smtClean="0"/>
              <a:t> to regulars and newcomers and especially our Matrics.</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Prayer: </a:t>
            </a:r>
            <a:r>
              <a:rPr lang="en-US" dirty="0" smtClean="0"/>
              <a:t>I trust that you will leave His Youth and find fantastic new adventures in the next season of your life! Let me pray for you before you are made to walk the plank!</a:t>
            </a:r>
          </a:p>
          <a:p>
            <a:r>
              <a:rPr lang="en-US" dirty="0" smtClean="0"/>
              <a:t>Here</a:t>
            </a:r>
            <a:r>
              <a:rPr lang="en-US" baseline="0" dirty="0" smtClean="0"/>
              <a:t> is an extract from The Pirates Prayer: “</a:t>
            </a:r>
            <a:r>
              <a:rPr lang="en-US" dirty="0" smtClean="0"/>
              <a:t>May grace be your </a:t>
            </a:r>
            <a:r>
              <a:rPr lang="en-US" dirty="0" err="1" smtClean="0"/>
              <a:t>harbour</a:t>
            </a:r>
            <a:r>
              <a:rPr lang="en-US" dirty="0" smtClean="0"/>
              <a:t>,</a:t>
            </a:r>
            <a:r>
              <a:rPr lang="en-US" baseline="0" dirty="0" smtClean="0"/>
              <a:t> and Jesus your true north, let faith be your anchor and love your home port!”</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Walk the Plank: </a:t>
            </a:r>
            <a:r>
              <a:rPr lang="en-US" sz="1200" kern="1200" dirty="0" smtClean="0">
                <a:solidFill>
                  <a:schemeClr val="tx1"/>
                </a:solidFill>
                <a:effectLst/>
                <a:latin typeface="+mn-lt"/>
                <a:ea typeface="+mn-ea"/>
                <a:cs typeface="+mn-cs"/>
              </a:rPr>
              <a:t>Each Captain is made to walk the plank as they leave the stage.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Music: Pirates of the Caribbean - Walk the Plank. Get it on YouTube at: https://</a:t>
            </a:r>
            <a:r>
              <a:rPr lang="en-US" sz="1200" kern="1200" dirty="0" err="1" smtClean="0">
                <a:solidFill>
                  <a:schemeClr val="tx1"/>
                </a:solidFill>
                <a:effectLst/>
                <a:latin typeface="+mn-lt"/>
                <a:ea typeface="+mn-ea"/>
                <a:cs typeface="+mn-cs"/>
              </a:rPr>
              <a:t>www.youtube.com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watch?v</a:t>
            </a:r>
            <a:r>
              <a:rPr lang="en-US" sz="1200" kern="1200" dirty="0" smtClean="0">
                <a:solidFill>
                  <a:schemeClr val="tx1"/>
                </a:solidFill>
                <a:effectLst/>
                <a:latin typeface="+mn-lt"/>
                <a:ea typeface="+mn-ea"/>
                <a:cs typeface="+mn-cs"/>
              </a:rPr>
              <a:t>=lCvzkd_Nsg0</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Find the Island:</a:t>
            </a:r>
            <a:r>
              <a:rPr lang="en-US" b="1" baseline="0" dirty="0" smtClean="0"/>
              <a:t> </a:t>
            </a:r>
            <a:r>
              <a:rPr lang="en-US" dirty="0" smtClean="0"/>
              <a:t>Matrics make their way to the Island where they are welcomed by a church leader and given a challenge and are prayed for.</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Thanks:</a:t>
            </a:r>
            <a:r>
              <a:rPr lang="en-US" b="1" baseline="0" dirty="0" smtClean="0"/>
              <a:t> </a:t>
            </a:r>
            <a:r>
              <a:rPr lang="en-US" b="0" baseline="0" dirty="0" smtClean="0"/>
              <a:t>Thanks to everyone who helped to make tonight a great success; Debbie and Ashley, leaders and teens who helped on the night, to the Matriculants; to the church leader; etc.</a:t>
            </a:r>
            <a:endParaRPr lang="en-US" b="0"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Announcements: </a:t>
            </a:r>
            <a:r>
              <a:rPr lang="en-US" dirty="0" smtClean="0"/>
              <a:t>On Sunday morning it is week 2 of our Spirit Series - Genevieve will be preaching on the Fruits of the Holy Spirit.</a:t>
            </a:r>
            <a:endParaRPr lang="en-US" dirty="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34</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the</a:t>
            </a:r>
            <a:r>
              <a:rPr lang="en-US" baseline="0" dirty="0" smtClean="0"/>
              <a:t> launch of our </a:t>
            </a:r>
            <a:r>
              <a:rPr lang="en-US" baseline="0" dirty="0" err="1" smtClean="0"/>
              <a:t>Baewatch</a:t>
            </a:r>
            <a:r>
              <a:rPr lang="en-US" baseline="0" dirty="0" smtClean="0"/>
              <a:t> series.</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again we wish the Matrics of 2016 well on their journey! </a:t>
            </a:r>
          </a:p>
          <a:p>
            <a:r>
              <a:rPr lang="en-US" dirty="0" smtClean="0"/>
              <a:t>Music: Pirates of the Caribbean Pirates Montage.</a:t>
            </a:r>
            <a:r>
              <a:rPr lang="en-US" baseline="0" dirty="0" smtClean="0"/>
              <a:t> </a:t>
            </a:r>
            <a:r>
              <a:rPr lang="en-US" dirty="0" smtClean="0"/>
              <a:t>https://</a:t>
            </a:r>
            <a:r>
              <a:rPr lang="en-US" dirty="0" err="1" smtClean="0"/>
              <a:t>www.youtube.com</a:t>
            </a:r>
            <a:r>
              <a:rPr lang="en-US" dirty="0" smtClean="0"/>
              <a:t>/</a:t>
            </a:r>
            <a:r>
              <a:rPr lang="en-US" dirty="0" err="1" smtClean="0"/>
              <a:t>watch?v</a:t>
            </a:r>
            <a:r>
              <a:rPr lang="en-US" dirty="0" smtClean="0"/>
              <a:t>=uQrYEEfgbG8</a:t>
            </a:r>
          </a:p>
          <a:p>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Captains to Stage: </a:t>
            </a:r>
            <a:r>
              <a:rPr lang="en-US" dirty="0" smtClean="0"/>
              <a:t>Would all the Matriculants of 2016 please join me on stage?</a:t>
            </a:r>
          </a:p>
          <a:p>
            <a:r>
              <a:rPr lang="en-US" dirty="0" smtClean="0"/>
              <a:t>Music: An extract from Pirates of the Caribbean </a:t>
            </a:r>
            <a:r>
              <a:rPr lang="en-US" dirty="0" err="1" smtClean="0"/>
              <a:t>Barbossa</a:t>
            </a:r>
            <a:r>
              <a:rPr lang="en-US" dirty="0" smtClean="0"/>
              <a:t> Is Hungry.</a:t>
            </a:r>
            <a:r>
              <a:rPr lang="en-US" baseline="0" dirty="0" smtClean="0"/>
              <a:t> </a:t>
            </a:r>
            <a:r>
              <a:rPr lang="en-US" dirty="0" smtClean="0"/>
              <a:t>Get it on YouTube at: https://</a:t>
            </a:r>
            <a:r>
              <a:rPr lang="en-US" dirty="0" err="1" smtClean="0"/>
              <a:t>www.youtube.com</a:t>
            </a:r>
            <a:r>
              <a:rPr lang="en-US" dirty="0" smtClean="0"/>
              <a:t>/</a:t>
            </a:r>
            <a:r>
              <a:rPr lang="en-US" dirty="0" err="1" smtClean="0"/>
              <a:t>watch?v</a:t>
            </a:r>
            <a:r>
              <a:rPr lang="en-US" dirty="0" smtClean="0"/>
              <a:t>=fi6tvcDInVY.</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Pirates to Ships:</a:t>
            </a:r>
            <a:r>
              <a:rPr lang="en-US" baseline="0" dirty="0" smtClean="0"/>
              <a:t> Teens are invited to take their place at the tables - leaving one or two seats open for Captains (Matrics) who be seated there shortly.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Music: An extract from Pirates of the Caribbean </a:t>
            </a:r>
            <a:r>
              <a:rPr lang="en-US" dirty="0" err="1" smtClean="0"/>
              <a:t>Barbossa</a:t>
            </a:r>
            <a:r>
              <a:rPr lang="en-US" dirty="0" smtClean="0"/>
              <a:t> Is Hungry.</a:t>
            </a:r>
            <a:r>
              <a:rPr lang="en-US" baseline="0" dirty="0" smtClean="0"/>
              <a:t> </a:t>
            </a:r>
            <a:r>
              <a:rPr lang="en-US" dirty="0" smtClean="0"/>
              <a:t>Get it on YouTube at: https://</a:t>
            </a:r>
            <a:r>
              <a:rPr lang="en-US" dirty="0" err="1" smtClean="0"/>
              <a:t>www.youtube.com</a:t>
            </a:r>
            <a:r>
              <a:rPr lang="en-US" dirty="0" smtClean="0"/>
              <a:t>/</a:t>
            </a:r>
            <a:r>
              <a:rPr lang="en-US" dirty="0" err="1" smtClean="0"/>
              <a:t>watch?v</a:t>
            </a:r>
            <a:r>
              <a:rPr lang="en-US" dirty="0" smtClean="0"/>
              <a:t>=fi6tvcDInVY.</a:t>
            </a:r>
            <a:endParaRPr lang="en-US" baseline="0" dirty="0" smtClean="0"/>
          </a:p>
          <a:p>
            <a:r>
              <a:rPr lang="en-US" baseline="0" dirty="0" smtClean="0"/>
              <a:t>[Some seats are marked: Reserved for Captains]</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Captains Take Charge:</a:t>
            </a:r>
            <a:r>
              <a:rPr lang="en-US" b="1" baseline="0" dirty="0" smtClean="0"/>
              <a:t> </a:t>
            </a:r>
            <a:r>
              <a:rPr lang="en-US" baseline="0" dirty="0" smtClean="0"/>
              <a:t>The Matriculants (our Captains) are going to take charge of the tables by finding a seat for the night.</a:t>
            </a:r>
            <a:endParaRPr lang="en-US" dirty="0" smtClean="0"/>
          </a:p>
          <a:p>
            <a:r>
              <a:rPr lang="en-US" dirty="0" smtClean="0"/>
              <a:t>[T</a:t>
            </a:r>
            <a:r>
              <a:rPr lang="en-US" baseline="0" dirty="0" smtClean="0"/>
              <a:t>he Captains (our </a:t>
            </a:r>
            <a:r>
              <a:rPr lang="en-US" baseline="0" dirty="0" err="1" smtClean="0"/>
              <a:t>matrics</a:t>
            </a:r>
            <a:r>
              <a:rPr lang="en-US" baseline="0" dirty="0" smtClean="0"/>
              <a:t>) are each assigned to a table (a ship that they capture for the night - some ships will have more than one captains as there are 6 tables).</a:t>
            </a:r>
          </a:p>
          <a:p>
            <a:r>
              <a:rPr lang="en-US" dirty="0" smtClean="0"/>
              <a:t>Music: An extract from Pirates of the Caribbean </a:t>
            </a:r>
            <a:r>
              <a:rPr lang="en-US" dirty="0" err="1" smtClean="0"/>
              <a:t>Barbossa</a:t>
            </a:r>
            <a:r>
              <a:rPr lang="en-US" dirty="0" smtClean="0"/>
              <a:t> Is Hungry.</a:t>
            </a:r>
            <a:r>
              <a:rPr lang="en-US" baseline="0" dirty="0" smtClean="0"/>
              <a:t> </a:t>
            </a:r>
            <a:r>
              <a:rPr lang="en-US" dirty="0" smtClean="0"/>
              <a:t>Get it on YouTube at: https://</a:t>
            </a:r>
            <a:r>
              <a:rPr lang="en-US" dirty="0" err="1" smtClean="0"/>
              <a:t>www.youtube.com</a:t>
            </a:r>
            <a:r>
              <a:rPr lang="en-US" dirty="0" smtClean="0"/>
              <a:t>/</a:t>
            </a:r>
            <a:r>
              <a:rPr lang="en-US" dirty="0" err="1" smtClean="0"/>
              <a:t>watch?v</a:t>
            </a:r>
            <a:r>
              <a:rPr lang="en-US" dirty="0" smtClean="0"/>
              <a:t>=fi6tvcDInVY.</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Meet the Crew: </a:t>
            </a:r>
            <a:r>
              <a:rPr lang="en-US" dirty="0" smtClean="0"/>
              <a:t>You have a few minutes to introduce yourselves to each other</a:t>
            </a:r>
            <a:r>
              <a:rPr lang="en-US" baseline="0" dirty="0" smtClean="0"/>
              <a:t>.</a:t>
            </a:r>
          </a:p>
          <a:p>
            <a:r>
              <a:rPr lang="en-US" baseline="0" dirty="0" smtClean="0"/>
              <a:t>Music: Pirates of the Caribbean Fog Bound. Get it on YouTube at: https://</a:t>
            </a:r>
            <a:r>
              <a:rPr lang="en-US" baseline="0" dirty="0" err="1" smtClean="0"/>
              <a:t>www.youtube.com</a:t>
            </a:r>
            <a:r>
              <a:rPr lang="en-US" baseline="0" dirty="0" smtClean="0"/>
              <a:t>/</a:t>
            </a:r>
            <a:r>
              <a:rPr lang="en-US" baseline="0" dirty="0" err="1" smtClean="0"/>
              <a:t>watch?v</a:t>
            </a:r>
            <a:r>
              <a:rPr lang="en-US" baseline="0" dirty="0" smtClean="0"/>
              <a:t>=meb_4cEriyw</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Enjoy the Grub: </a:t>
            </a:r>
            <a:r>
              <a:rPr lang="en-US" dirty="0" smtClean="0"/>
              <a:t>Serve the Main Course.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Music: </a:t>
            </a:r>
            <a:r>
              <a:rPr lang="en-US" b="0" dirty="0" smtClean="0"/>
              <a:t>Pirates of the Caribbean 2 Dinner is Served</a:t>
            </a:r>
            <a:r>
              <a:rPr lang="en-US" b="1" dirty="0" smtClean="0"/>
              <a:t>.</a:t>
            </a:r>
            <a:r>
              <a:rPr lang="en-US" b="1" baseline="0" dirty="0" smtClean="0"/>
              <a:t> </a:t>
            </a:r>
            <a:r>
              <a:rPr lang="en-US" dirty="0" smtClean="0"/>
              <a:t>Get it on YouTube at: https://</a:t>
            </a:r>
            <a:r>
              <a:rPr lang="en-US" dirty="0" err="1" smtClean="0"/>
              <a:t>www.youtube.com</a:t>
            </a:r>
            <a:r>
              <a:rPr lang="en-US" dirty="0" smtClean="0"/>
              <a:t>/</a:t>
            </a:r>
            <a:r>
              <a:rPr lang="en-US" dirty="0" err="1" smtClean="0"/>
              <a:t>watch?v</a:t>
            </a:r>
            <a:r>
              <a:rPr lang="en-US" dirty="0" smtClean="0"/>
              <a:t>=qifgc6UZ2VQ</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Roll the Bones: </a:t>
            </a:r>
            <a:r>
              <a:rPr lang="en-US" dirty="0" smtClean="0"/>
              <a:t>We are going to play a few rounds of rolling the bones. You will each roll 4 dice</a:t>
            </a:r>
            <a:r>
              <a:rPr lang="en-US" baseline="0" dirty="0" smtClean="0"/>
              <a:t> and the pirate who rolls the highest score in the round take a chocolate from the center of the table. Play until time is called.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Music: </a:t>
            </a:r>
            <a:r>
              <a:rPr lang="en-US" b="0" dirty="0" smtClean="0"/>
              <a:t>Pirates of the Caribbean The Black Pearl. </a:t>
            </a:r>
            <a:r>
              <a:rPr lang="en-US" baseline="0" dirty="0" smtClean="0"/>
              <a:t>https://</a:t>
            </a:r>
            <a:r>
              <a:rPr lang="en-US" baseline="0" dirty="0" err="1" smtClean="0"/>
              <a:t>www.youtube.com</a:t>
            </a:r>
            <a:r>
              <a:rPr lang="en-US" baseline="0" dirty="0" smtClean="0"/>
              <a:t>/</a:t>
            </a:r>
            <a:r>
              <a:rPr lang="en-US" baseline="0" dirty="0" err="1" smtClean="0"/>
              <a:t>watch?v</a:t>
            </a:r>
            <a:r>
              <a:rPr lang="en-US" baseline="0" dirty="0" smtClean="0"/>
              <a:t>=mP-BeFi58tQ</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557285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182141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236164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291028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DBE3F1-777D-7243-A554-C61462A664EB}" type="datetimeFigureOut">
              <a:rPr lang="en-US" smtClean="0"/>
              <a:t>16/10/22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396880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DBE3F1-777D-7243-A554-C61462A664EB}" type="datetimeFigureOut">
              <a:rPr lang="en-US" smtClean="0"/>
              <a:t>16/10/22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374766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DBE3F1-777D-7243-A554-C61462A664EB}" type="datetimeFigureOut">
              <a:rPr lang="en-US" smtClean="0"/>
              <a:t>16/10/22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68495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DBE3F1-777D-7243-A554-C61462A664EB}" type="datetimeFigureOut">
              <a:rPr lang="en-US" smtClean="0"/>
              <a:t>16/10/22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9731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BE3F1-777D-7243-A554-C61462A664EB}" type="datetimeFigureOut">
              <a:rPr lang="en-US" smtClean="0"/>
              <a:t>16/10/22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7792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BE3F1-777D-7243-A554-C61462A664EB}" type="datetimeFigureOut">
              <a:rPr lang="en-US" smtClean="0"/>
              <a:t>16/10/22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68524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BE3F1-777D-7243-A554-C61462A664EB}" type="datetimeFigureOut">
              <a:rPr lang="en-US" smtClean="0"/>
              <a:t>16/10/22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27017098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BE3F1-777D-7243-A554-C61462A664EB}" type="datetimeFigureOut">
              <a:rPr lang="en-US" smtClean="0"/>
              <a:t>16/10/22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D3060-13E3-CC40-BCE5-453A85560CCB}" type="slidenum">
              <a:rPr lang="en-US" smtClean="0"/>
              <a:t>‹#›</a:t>
            </a:fld>
            <a:endParaRPr lang="en-US"/>
          </a:p>
        </p:txBody>
      </p:sp>
    </p:spTree>
    <p:extLst>
      <p:ext uri="{BB962C8B-B14F-4D97-AF65-F5344CB8AC3E}">
        <p14:creationId xmlns:p14="http://schemas.microsoft.com/office/powerpoint/2010/main" val="457855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5244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6046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4124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433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8518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603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6792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4664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490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6725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20591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93077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71868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808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21061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47162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837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48922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60514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95213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71513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79695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3901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9787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11906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98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3369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444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6266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679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1837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8721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703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6574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026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8120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2992</TotalTime>
  <Words>1783</Words>
  <Application>Microsoft Macintosh PowerPoint</Application>
  <PresentationFormat>On-screen Show (4:3)</PresentationFormat>
  <Paragraphs>101</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100</cp:revision>
  <dcterms:created xsi:type="dcterms:W3CDTF">2016-09-15T16:06:02Z</dcterms:created>
  <dcterms:modified xsi:type="dcterms:W3CDTF">2016-10-22T07:41:42Z</dcterms:modified>
</cp:coreProperties>
</file>