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1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77" r:id="rId11"/>
    <p:sldId id="279" r:id="rId12"/>
    <p:sldId id="280" r:id="rId13"/>
    <p:sldId id="285" r:id="rId14"/>
    <p:sldId id="286" r:id="rId15"/>
    <p:sldId id="289" r:id="rId16"/>
    <p:sldId id="292" r:id="rId17"/>
    <p:sldId id="298" r:id="rId18"/>
    <p:sldId id="299" r:id="rId19"/>
    <p:sldId id="300" r:id="rId20"/>
    <p:sldId id="301" r:id="rId21"/>
    <p:sldId id="302" r:id="rId22"/>
    <p:sldId id="305" r:id="rId23"/>
    <p:sldId id="309" r:id="rId24"/>
    <p:sldId id="310" r:id="rId25"/>
    <p:sldId id="311" r:id="rId26"/>
    <p:sldId id="314" r:id="rId27"/>
    <p:sldId id="316" r:id="rId28"/>
    <p:sldId id="319" r:id="rId29"/>
    <p:sldId id="320" r:id="rId30"/>
    <p:sldId id="323" r:id="rId31"/>
    <p:sldId id="325" r:id="rId32"/>
    <p:sldId id="329" r:id="rId33"/>
    <p:sldId id="331" r:id="rId34"/>
    <p:sldId id="33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8" d="100"/>
          <a:sy n="88" d="100"/>
        </p:scale>
        <p:origin x="-4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2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4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97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4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0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01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9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1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8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C4E10-8A73-3047-961C-A4081777ECBB}" type="datetimeFigureOut">
              <a:rPr lang="en-US" smtClean="0"/>
              <a:t>16/10/22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652E3-17C2-4E4F-BE8A-64A59E1E3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5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2968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2971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2973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299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2994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3001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3009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3020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3024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3026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294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3028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3031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303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3050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3054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3055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3061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3066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3071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3073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2945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3078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3083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3091b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3096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3100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2950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2951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2953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2956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2959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2963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6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68.jpg" descr="/Users/marktittley/Desktop/_Show/IMG_29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96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71.jpg" descr="/Users/marktittley/Desktop/_Show/IMG_29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3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73.jpg" descr="/Users/marktittley/Desktop/_Show/IMG_29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97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92.jpg" descr="/Users/marktittley/Desktop/_Show/IMG_29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11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94.jpg" descr="/Users/marktittley/Desktop/_Show/IMG_29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23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01.jpg" descr="/Users/marktittley/Desktop/_Show/IMG_30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48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09.jpg" descr="/Users/marktittley/Desktop/_Show/IMG_30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7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20.jpg" descr="/Users/marktittley/Desktop/_Show/IMG_30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03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24.jpg" descr="/Users/marktittley/Desktop/_Show/IMG_30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39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26.jpg" descr="/Users/marktittley/Desktop/_Show/IMG_30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2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42.jpg" descr="/Users/marktittley/Desktop/_Show/IMG_29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78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28.jpg" descr="/Users/marktittley/Desktop/_Show/IMG_30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55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31.jpg" descr="/Users/marktittley/Desktop/_Show/IMG_30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37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37.jpg" descr="/Users/marktittley/Desktop/_Show/IMG_30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43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50.jpg" descr="/Users/marktittley/Desktop/_Show/IMG_30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37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54.jpg" descr="/Users/marktittley/Desktop/_Show/IMG_30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37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55.jpg" descr="/Users/marktittley/Desktop/_Show/IMG_30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86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61.jpg" descr="/Users/marktittley/Desktop/_Show/IMG_30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24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66.jpg" descr="/Users/marktittley/Desktop/_Show/IMG_30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43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71.jpg" descr="/Users/marktittley/Desktop/_Show/IMG_30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5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73.jpg" descr="/Users/marktittley/Desktop/_Show/IMG_30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05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45.jpg" descr="/Users/marktittley/Desktop/_Show/IMG_29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39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78.jpg" descr="/Users/marktittley/Desktop/_Show/IMG_30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52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83.jpg" descr="/Users/marktittley/Desktop/_Show/IMG_30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40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91b.JPG" descr="/Users/marktittley/Desktop/_Show/IMG_3091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24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96.jpg" descr="/Users/marktittley/Desktop/_Show/IMG_30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7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100.jpg" descr="/Users/marktittley/Desktop/_Show/IMG_31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6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50.jpg" descr="/Users/marktittley/Desktop/_Show/IMG_29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5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51.jpg" descr="/Users/marktittley/Desktop/_Show/IMG_29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82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53.JPG" descr="/Users/marktittley/Desktop/_Show/IMG_29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26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56.jpg" descr="/Users/marktittley/Desktop/_Show/IMG_29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38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59.jpg" descr="/Users/marktittley/Desktop/_Show/IMG_29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24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963.jpg" descr="/Users/marktittley/Desktop/_Show/IMG_29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75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3</cp:revision>
  <dcterms:created xsi:type="dcterms:W3CDTF">2016-10-22T07:35:10Z</dcterms:created>
  <dcterms:modified xsi:type="dcterms:W3CDTF">2016-10-22T08:35:03Z</dcterms:modified>
</cp:coreProperties>
</file>